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1019" r:id="rId3"/>
    <p:sldId id="1034" r:id="rId4"/>
    <p:sldId id="1046" r:id="rId5"/>
    <p:sldId id="1047" r:id="rId6"/>
    <p:sldId id="1048" r:id="rId7"/>
    <p:sldId id="1050" r:id="rId8"/>
    <p:sldId id="1049" r:id="rId9"/>
    <p:sldId id="1051" r:id="rId10"/>
    <p:sldId id="1052" r:id="rId11"/>
    <p:sldId id="1053" r:id="rId12"/>
    <p:sldId id="1035" r:id="rId13"/>
    <p:sldId id="1037" r:id="rId14"/>
    <p:sldId id="1038" r:id="rId15"/>
    <p:sldId id="1039" r:id="rId16"/>
    <p:sldId id="1040" r:id="rId17"/>
    <p:sldId id="1041" r:id="rId18"/>
    <p:sldId id="1042" r:id="rId19"/>
    <p:sldId id="1043" r:id="rId20"/>
    <p:sldId id="1044" r:id="rId21"/>
    <p:sldId id="1055" r:id="rId22"/>
    <p:sldId id="1045" r:id="rId23"/>
    <p:sldId id="1056" r:id="rId24"/>
    <p:sldId id="1054" r:id="rId25"/>
    <p:sldId id="1057" r:id="rId26"/>
    <p:sldId id="1058" r:id="rId27"/>
    <p:sldId id="1060" r:id="rId28"/>
    <p:sldId id="1061" r:id="rId29"/>
    <p:sldId id="1062" r:id="rId30"/>
    <p:sldId id="1063" r:id="rId31"/>
    <p:sldId id="1064" r:id="rId32"/>
    <p:sldId id="1067" r:id="rId33"/>
    <p:sldId id="1065" r:id="rId34"/>
    <p:sldId id="1066" r:id="rId35"/>
    <p:sldId id="26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3B2D-3EAD-4537-25BE-1AB28393E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55B6FD-56E9-E578-7460-0FE9FAEF0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8E330-9B99-C7B4-6277-0D60B7740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A5D4B-E6C8-035B-03FC-824DFE0F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09862-7CE5-84B8-DB45-4B30476E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5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E7573-DC19-5532-F7D4-4E451C9A9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C4E83-C9DD-4ED0-F0EC-82AB4EF6F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BA3BC-56F4-30B1-DEDA-F556DF15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FEEAE-CFDE-A2F1-17C5-B9A5FA9B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7EC13-A2F5-BF82-6D4D-183B3A39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AD8E8A-8153-4567-98A1-31BC3DA80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812A99-6B78-7944-AF9E-A23CF35D9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31F15-10F6-6989-E767-F570F9C36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7BA73-DDA6-181A-E233-14769745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5BB58-E7D8-DF98-0F3A-9F2974B2F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69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72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5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54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9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6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48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51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2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8F268-8BE1-955B-EE76-8930E8606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9261D-C5E1-2794-118D-8234BF074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6995A-8CDC-8081-1EF7-90940E5ED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CFF23-17C1-F47F-5C59-334D7D65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9283D-6D52-585E-7BF0-2C5AB01A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38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82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93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3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9F193-0D88-D73F-A254-8F661C3E5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D73F1-6B9F-7F93-EB92-2DB492C7C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7FEF7-BC52-90E4-B3C0-9022DC466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75999-113D-71EC-76B3-7F1F7505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DC6F2-059F-5C5E-0E5A-0B628462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7C22-D84E-4195-90E1-8A4DB1DEC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A5A90-E11C-8025-2987-D19DDB8F4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717D0-07B1-6C3D-7164-FB563468B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6CF45-C458-7CE6-1738-65ED34DE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5C03E-FE40-80C9-9E20-3C9E5F2E8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014B5-CB34-702B-02D2-8759EA90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D359-B0E5-B0D9-E1DC-627CFC2AB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C3A9C-8CA7-757D-EA52-29C43DA63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B5A7C-EDD1-BE67-03F0-FB9A2AD1E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4130D-40D3-0125-7170-36033CC6B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24D40-27F2-30DB-80F9-F313FD6EC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411EEB-CE74-6C8B-7B86-D9F60BB31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BAE03E-C052-F5CC-998F-3F9E9C8C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3C7858-353B-94EE-4ABB-C0A2B2E2D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517C0-4D94-0640-2194-7368BDA0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762D47-BCA0-F957-5681-6E0569022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0BEDB1-82AC-5682-88BD-6EA54727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9D49B4-1F38-7B33-903B-8F99D8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6F506F-9B87-70C0-C68A-C36C93EF2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0B5A5-725E-9950-0929-00C0C8D4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B25EA-BA7C-309E-0710-C91A076A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5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618EA-A919-DF98-B813-0C34C3874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3F63B-524E-CA06-DF84-F4BA4178F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4B62A-1B0F-AB83-F236-F21D440EA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0522D-70E8-D281-FC83-D169B4DE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02435-6D3D-1350-42B4-E626005E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4CB29-2764-F7B7-494A-F871AD38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5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2F8BB-8738-5BBA-F6AD-C17C98A26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C5F328-CC73-3047-A54E-B5A9EA52C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6EAA9-9CD1-E9BF-6811-5BE646F5D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EFB4B-920F-19C6-ACD3-C5E5A967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802A2-F228-5812-95CE-CC0E0A0CA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025AA-99EE-1906-76F1-BF630A4B1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2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28D99-5261-0BB0-946C-BD27F091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BA29A-7C7E-FD0A-CC16-2F0A3BE32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83433-5C54-E411-85E3-1E54DCAAC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49787-5CD3-4F06-AAC3-A97381F90FC0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79FE5-58D4-722D-8464-E94C7BA70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60998-C0E2-59F5-31CA-082891E8B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5C155-EBC9-49B7-AD73-D672F5B0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6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AFCF7-7ECC-4D30-B6D0-AB7D07B6567C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2EC8-9DFF-4990-8FCE-F02CB5F10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BE8B0-86FB-E323-8D3D-804FA3696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94704"/>
            <a:ext cx="9144000" cy="3419810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r>
              <a:rPr lang="en-US" dirty="0"/>
              <a:t>to the Holy Spirit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Part 3</a:t>
            </a:r>
          </a:p>
        </p:txBody>
      </p:sp>
    </p:spTree>
    <p:extLst>
      <p:ext uri="{BB962C8B-B14F-4D97-AF65-F5344CB8AC3E}">
        <p14:creationId xmlns:p14="http://schemas.microsoft.com/office/powerpoint/2010/main" val="156311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3497AE-D10D-1F5E-00ED-EAFA418C3A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C3CEE6-AFF8-52AA-39BA-71EC48F04CF9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DBFF5D-F2B0-E794-E404-44ED7D5A2BFD}"/>
              </a:ext>
            </a:extLst>
          </p:cNvPr>
          <p:cNvSpPr txBox="1"/>
          <p:nvPr/>
        </p:nvSpPr>
        <p:spPr>
          <a:xfrm>
            <a:off x="5972608" y="2268839"/>
            <a:ext cx="6083410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Romans 8:13-14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 if you are living according to the flesh, you must die, but if by the Spirit you are putting to death the practices of the body, you will live.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as many as are being led by the Spirit of God, these are sons of God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D23700-66EA-A4A7-9D98-2DE8012A359B}"/>
              </a:ext>
            </a:extLst>
          </p:cNvPr>
          <p:cNvSpPr txBox="1"/>
          <p:nvPr/>
        </p:nvSpPr>
        <p:spPr>
          <a:xfrm>
            <a:off x="248526" y="2268839"/>
            <a:ext cx="55834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Ezekiel 36:27-28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will 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put My Spirit within you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cause you to walk in My statutes, and you will be careful to do My judgments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And you will inhabit the land that I gave to your fathers; so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you will be My people, and I will be your God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521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E06E68-B8B0-198F-DF39-FC438DC650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C7C9D1-3D7F-E3DD-953D-EA72A5A4732B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0C229-1DBF-89E1-09CF-71FDDF07754B}"/>
              </a:ext>
            </a:extLst>
          </p:cNvPr>
          <p:cNvSpPr txBox="1"/>
          <p:nvPr/>
        </p:nvSpPr>
        <p:spPr>
          <a:xfrm>
            <a:off x="6000749" y="3177808"/>
            <a:ext cx="587120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these have been written so that you may believe that Jesus is the Christ, the Son of God; and that believing you may have life in His name.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54AB3B-AA08-612E-5585-C444CE1D8576}"/>
              </a:ext>
            </a:extLst>
          </p:cNvPr>
          <p:cNvSpPr txBox="1"/>
          <p:nvPr/>
        </p:nvSpPr>
        <p:spPr>
          <a:xfrm>
            <a:off x="411481" y="3173075"/>
            <a:ext cx="52006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Therefore many other signs Jesus also did in the presence of the disciples, which are not written in this book;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993DFF-7D51-A809-5447-D2BDBC973418}"/>
              </a:ext>
            </a:extLst>
          </p:cNvPr>
          <p:cNvSpPr txBox="1"/>
          <p:nvPr/>
        </p:nvSpPr>
        <p:spPr>
          <a:xfrm>
            <a:off x="4697730" y="2377440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20</a:t>
            </a:r>
          </a:p>
        </p:txBody>
      </p:sp>
    </p:spTree>
    <p:extLst>
      <p:ext uri="{BB962C8B-B14F-4D97-AF65-F5344CB8AC3E}">
        <p14:creationId xmlns:p14="http://schemas.microsoft.com/office/powerpoint/2010/main" val="182623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85A7CA-53C3-E0FB-8265-33E3718022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23C9C0-6BE1-7D50-73FD-02DBF90BC148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4659F6-FBC4-AC38-2D26-D72C1DB19059}"/>
              </a:ext>
            </a:extLst>
          </p:cNvPr>
          <p:cNvSpPr txBox="1"/>
          <p:nvPr/>
        </p:nvSpPr>
        <p:spPr>
          <a:xfrm>
            <a:off x="6000749" y="3177808"/>
            <a:ext cx="587120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these have been written so that you may believe that Jesus is the Christ, the Son of God; and that believing you may have life in His name.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CE22AB-BBDF-715D-0B8B-0ABB5B301954}"/>
              </a:ext>
            </a:extLst>
          </p:cNvPr>
          <p:cNvSpPr txBox="1"/>
          <p:nvPr/>
        </p:nvSpPr>
        <p:spPr>
          <a:xfrm>
            <a:off x="411481" y="3173075"/>
            <a:ext cx="52006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Therefore many other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signs Jesus also did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presence of the disciples, which are not written in this book;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B58E11-4448-BB59-28FF-C94995B73C5A}"/>
              </a:ext>
            </a:extLst>
          </p:cNvPr>
          <p:cNvSpPr txBox="1"/>
          <p:nvPr/>
        </p:nvSpPr>
        <p:spPr>
          <a:xfrm>
            <a:off x="4697730" y="2377440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20</a:t>
            </a:r>
          </a:p>
        </p:txBody>
      </p:sp>
    </p:spTree>
    <p:extLst>
      <p:ext uri="{BB962C8B-B14F-4D97-AF65-F5344CB8AC3E}">
        <p14:creationId xmlns:p14="http://schemas.microsoft.com/office/powerpoint/2010/main" val="218421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F6F216-9B44-85C6-CB15-35E6477291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E44A4D-8293-1D89-C255-694558274D7D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560F50-6A4E-AEF5-CDC7-0210A423C020}"/>
              </a:ext>
            </a:extLst>
          </p:cNvPr>
          <p:cNvSpPr txBox="1"/>
          <p:nvPr/>
        </p:nvSpPr>
        <p:spPr>
          <a:xfrm>
            <a:off x="6000749" y="3177808"/>
            <a:ext cx="587120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these have been written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so that you may believe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that Jesus is the Christ, the Son of God; and that believing you may have life in His name.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9625A0-A7F9-881F-5F4C-14880CFDEE96}"/>
              </a:ext>
            </a:extLst>
          </p:cNvPr>
          <p:cNvSpPr txBox="1"/>
          <p:nvPr/>
        </p:nvSpPr>
        <p:spPr>
          <a:xfrm>
            <a:off x="411481" y="3173075"/>
            <a:ext cx="52006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Therefore many other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signs Jesus also did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presence of the disciples, which are not written in this book;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53518F-E569-A5EA-0C4A-97C218119385}"/>
              </a:ext>
            </a:extLst>
          </p:cNvPr>
          <p:cNvSpPr txBox="1"/>
          <p:nvPr/>
        </p:nvSpPr>
        <p:spPr>
          <a:xfrm>
            <a:off x="4697730" y="2377440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20</a:t>
            </a:r>
          </a:p>
        </p:txBody>
      </p:sp>
      <p:sp>
        <p:nvSpPr>
          <p:cNvPr id="4" name="Arrow: U-Turn 3">
            <a:extLst>
              <a:ext uri="{FF2B5EF4-FFF2-40B4-BE49-F238E27FC236}">
                <a16:creationId xmlns:a16="http://schemas.microsoft.com/office/drawing/2014/main" id="{55208B37-B3EB-4780-2B12-E71FD0D7F0A1}"/>
              </a:ext>
            </a:extLst>
          </p:cNvPr>
          <p:cNvSpPr/>
          <p:nvPr/>
        </p:nvSpPr>
        <p:spPr>
          <a:xfrm flipH="1">
            <a:off x="846161" y="2129050"/>
            <a:ext cx="10044752" cy="1299949"/>
          </a:xfrm>
          <a:prstGeom prst="uturnArrow">
            <a:avLst>
              <a:gd name="adj1" fmla="val 39495"/>
              <a:gd name="adj2" fmla="val 25000"/>
              <a:gd name="adj3" fmla="val 33706"/>
              <a:gd name="adj4" fmla="val 72401"/>
              <a:gd name="adj5" fmla="val 10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63A13A-19CE-5338-09C8-AFE8FA9DAB2A}"/>
              </a:ext>
            </a:extLst>
          </p:cNvPr>
          <p:cNvSpPr txBox="1"/>
          <p:nvPr/>
        </p:nvSpPr>
        <p:spPr>
          <a:xfrm rot="20645489">
            <a:off x="504966" y="2222794"/>
            <a:ext cx="1978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Signs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8D2CBF-F7CE-99AF-4378-E410EE47F7F1}"/>
              </a:ext>
            </a:extLst>
          </p:cNvPr>
          <p:cNvSpPr txBox="1"/>
          <p:nvPr/>
        </p:nvSpPr>
        <p:spPr>
          <a:xfrm>
            <a:off x="7479405" y="2101021"/>
            <a:ext cx="313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Written Account</a:t>
            </a:r>
          </a:p>
        </p:txBody>
      </p:sp>
    </p:spTree>
    <p:extLst>
      <p:ext uri="{BB962C8B-B14F-4D97-AF65-F5344CB8AC3E}">
        <p14:creationId xmlns:p14="http://schemas.microsoft.com/office/powerpoint/2010/main" val="348498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14F2F5-B925-619E-CAFB-79471107E9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Down 2">
            <a:extLst>
              <a:ext uri="{FF2B5EF4-FFF2-40B4-BE49-F238E27FC236}">
                <a16:creationId xmlns:a16="http://schemas.microsoft.com/office/drawing/2014/main" id="{A9DB7449-09B1-EBCC-7F98-DB9F62D4AD22}"/>
              </a:ext>
            </a:extLst>
          </p:cNvPr>
          <p:cNvSpPr/>
          <p:nvPr/>
        </p:nvSpPr>
        <p:spPr>
          <a:xfrm>
            <a:off x="3056018" y="273730"/>
            <a:ext cx="3310261" cy="929068"/>
          </a:xfrm>
          <a:prstGeom prst="downArrow">
            <a:avLst>
              <a:gd name="adj1" fmla="val 50000"/>
              <a:gd name="adj2" fmla="val 43269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F83D20-1CA2-E39F-5DA3-327615AAD9E4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78D46D-D799-DEEC-3CA9-869D84CC7881}"/>
              </a:ext>
            </a:extLst>
          </p:cNvPr>
          <p:cNvSpPr txBox="1"/>
          <p:nvPr/>
        </p:nvSpPr>
        <p:spPr>
          <a:xfrm>
            <a:off x="6000749" y="3177808"/>
            <a:ext cx="587120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31 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these have been written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that you may believe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that Jesus is the Christ, the Son of God; and that believing you may have life in His name.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A4F0EF-FC50-036E-0D3B-37FA8A866F6B}"/>
              </a:ext>
            </a:extLst>
          </p:cNvPr>
          <p:cNvSpPr txBox="1"/>
          <p:nvPr/>
        </p:nvSpPr>
        <p:spPr>
          <a:xfrm>
            <a:off x="411481" y="3173075"/>
            <a:ext cx="52006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30 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Therefore many other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signs Jesus also did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presence of the disciples, which are not written in this book;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B27E20-1A57-45EB-45ED-C4C4E15CB04B}"/>
              </a:ext>
            </a:extLst>
          </p:cNvPr>
          <p:cNvSpPr txBox="1"/>
          <p:nvPr/>
        </p:nvSpPr>
        <p:spPr>
          <a:xfrm>
            <a:off x="4697730" y="2377440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20</a:t>
            </a:r>
          </a:p>
        </p:txBody>
      </p:sp>
      <p:sp>
        <p:nvSpPr>
          <p:cNvPr id="4" name="Arrow: U-Turn 3">
            <a:extLst>
              <a:ext uri="{FF2B5EF4-FFF2-40B4-BE49-F238E27FC236}">
                <a16:creationId xmlns:a16="http://schemas.microsoft.com/office/drawing/2014/main" id="{1EC2B69E-EC2C-B2A6-F821-701607ECE521}"/>
              </a:ext>
            </a:extLst>
          </p:cNvPr>
          <p:cNvSpPr/>
          <p:nvPr/>
        </p:nvSpPr>
        <p:spPr>
          <a:xfrm flipH="1">
            <a:off x="846161" y="2129050"/>
            <a:ext cx="10044752" cy="1299949"/>
          </a:xfrm>
          <a:prstGeom prst="uturnArrow">
            <a:avLst>
              <a:gd name="adj1" fmla="val 39495"/>
              <a:gd name="adj2" fmla="val 25000"/>
              <a:gd name="adj3" fmla="val 33706"/>
              <a:gd name="adj4" fmla="val 72401"/>
              <a:gd name="adj5" fmla="val 10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D05B9-4A4D-6A7C-A7CB-0694D55FBA83}"/>
              </a:ext>
            </a:extLst>
          </p:cNvPr>
          <p:cNvSpPr txBox="1"/>
          <p:nvPr/>
        </p:nvSpPr>
        <p:spPr>
          <a:xfrm rot="20645489">
            <a:off x="504966" y="2222794"/>
            <a:ext cx="1978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Signs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23D690-4EA6-E5B9-CC34-367D23B72A41}"/>
              </a:ext>
            </a:extLst>
          </p:cNvPr>
          <p:cNvSpPr txBox="1"/>
          <p:nvPr/>
        </p:nvSpPr>
        <p:spPr>
          <a:xfrm>
            <a:off x="7479405" y="2101021"/>
            <a:ext cx="313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Written Account</a:t>
            </a:r>
          </a:p>
        </p:txBody>
      </p:sp>
    </p:spTree>
    <p:extLst>
      <p:ext uri="{BB962C8B-B14F-4D97-AF65-F5344CB8AC3E}">
        <p14:creationId xmlns:p14="http://schemas.microsoft.com/office/powerpoint/2010/main" val="3760488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81B527-7871-E361-1FAC-BCA1B408CA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ow: Down 9">
            <a:extLst>
              <a:ext uri="{FF2B5EF4-FFF2-40B4-BE49-F238E27FC236}">
                <a16:creationId xmlns:a16="http://schemas.microsoft.com/office/drawing/2014/main" id="{CAB8CCDA-A746-24CD-5DA8-2917F154CE3D}"/>
              </a:ext>
            </a:extLst>
          </p:cNvPr>
          <p:cNvSpPr/>
          <p:nvPr/>
        </p:nvSpPr>
        <p:spPr>
          <a:xfrm>
            <a:off x="3580672" y="261567"/>
            <a:ext cx="2260953" cy="1773801"/>
          </a:xfrm>
          <a:prstGeom prst="downArrow">
            <a:avLst>
              <a:gd name="adj1" fmla="val 50000"/>
              <a:gd name="adj2" fmla="val 3231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9A8CF6-19D2-E150-8BB0-C5CB8142145D}"/>
              </a:ext>
            </a:extLst>
          </p:cNvPr>
          <p:cNvSpPr txBox="1"/>
          <p:nvPr/>
        </p:nvSpPr>
        <p:spPr>
          <a:xfrm>
            <a:off x="522446" y="227277"/>
            <a:ext cx="1114710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</p:spTree>
    <p:extLst>
      <p:ext uri="{BB962C8B-B14F-4D97-AF65-F5344CB8AC3E}">
        <p14:creationId xmlns:p14="http://schemas.microsoft.com/office/powerpoint/2010/main" val="799243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A074D1-0F72-E751-7C5F-B1B2D4131C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72C495DF-14EE-8F6F-6D49-ECB6F3D48B25}"/>
              </a:ext>
            </a:extLst>
          </p:cNvPr>
          <p:cNvSpPr/>
          <p:nvPr/>
        </p:nvSpPr>
        <p:spPr>
          <a:xfrm>
            <a:off x="1972590" y="261567"/>
            <a:ext cx="5587441" cy="85857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2C6A6C88-0CED-AE22-FC6A-5CF30898D52C}"/>
              </a:ext>
            </a:extLst>
          </p:cNvPr>
          <p:cNvSpPr/>
          <p:nvPr/>
        </p:nvSpPr>
        <p:spPr>
          <a:xfrm>
            <a:off x="3580672" y="261567"/>
            <a:ext cx="2260953" cy="1773801"/>
          </a:xfrm>
          <a:prstGeom prst="downArrow">
            <a:avLst>
              <a:gd name="adj1" fmla="val 50000"/>
              <a:gd name="adj2" fmla="val 3231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D1948B-9F12-D787-DF23-963376B743C3}"/>
              </a:ext>
            </a:extLst>
          </p:cNvPr>
          <p:cNvSpPr txBox="1"/>
          <p:nvPr/>
        </p:nvSpPr>
        <p:spPr>
          <a:xfrm>
            <a:off x="522446" y="227277"/>
            <a:ext cx="1114710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Written Word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</p:spTree>
    <p:extLst>
      <p:ext uri="{BB962C8B-B14F-4D97-AF65-F5344CB8AC3E}">
        <p14:creationId xmlns:p14="http://schemas.microsoft.com/office/powerpoint/2010/main" val="4029033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2912B0-528E-98BC-A9D1-3C524F313B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77E8A4-543C-7C23-F5D2-40A75EEF6509}"/>
              </a:ext>
            </a:extLst>
          </p:cNvPr>
          <p:cNvSpPr txBox="1"/>
          <p:nvPr/>
        </p:nvSpPr>
        <p:spPr>
          <a:xfrm>
            <a:off x="615974" y="81471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020F35-273B-107D-3B54-A2D5D05407D7}"/>
              </a:ext>
            </a:extLst>
          </p:cNvPr>
          <p:cNvSpPr txBox="1"/>
          <p:nvPr/>
        </p:nvSpPr>
        <p:spPr>
          <a:xfrm rot="21093479">
            <a:off x="6329715" y="229461"/>
            <a:ext cx="6072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I need to get a direct message?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9D3B32-5877-D920-A26D-28719DEE3329}"/>
              </a:ext>
            </a:extLst>
          </p:cNvPr>
          <p:cNvSpPr txBox="1"/>
          <p:nvPr/>
        </p:nvSpPr>
        <p:spPr>
          <a:xfrm rot="21093479">
            <a:off x="6640390" y="977200"/>
            <a:ext cx="6072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I need to see a miracle?</a:t>
            </a:r>
          </a:p>
        </p:txBody>
      </p:sp>
    </p:spTree>
    <p:extLst>
      <p:ext uri="{BB962C8B-B14F-4D97-AF65-F5344CB8AC3E}">
        <p14:creationId xmlns:p14="http://schemas.microsoft.com/office/powerpoint/2010/main" val="36500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77B81-14CE-BE44-9036-E26AAEA114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780DB4-3C3E-2E95-9E1F-3617B14FC644}"/>
              </a:ext>
            </a:extLst>
          </p:cNvPr>
          <p:cNvSpPr txBox="1"/>
          <p:nvPr/>
        </p:nvSpPr>
        <p:spPr>
          <a:xfrm>
            <a:off x="615974" y="81471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7B9D81E1-D66E-F2C0-E742-40C7DB3376B5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0E6458-B95B-1B2F-55B0-BA55BA95A2C8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23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5BCD5-0804-B896-052A-1D1F59038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9B47B5-8403-A5C5-CE9B-937B875AC0C6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EB9934A1-465D-28F6-0B70-83C91CF1952F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0562A0-2CB7-567E-AA55-A12A6832686E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D161A3-FFC2-5D07-9A4D-A81E441F07BB}"/>
              </a:ext>
            </a:extLst>
          </p:cNvPr>
          <p:cNvSpPr txBox="1"/>
          <p:nvPr/>
        </p:nvSpPr>
        <p:spPr>
          <a:xfrm>
            <a:off x="1280159" y="2100325"/>
            <a:ext cx="960823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6:3-5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Therefore, brothers, select from among you seven men of good reputation, full of the Spirit and of wisdom, whom we may put in charge of this need…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chose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Stephen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 man full of faith and of the Holy Spirit, and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Philip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EEC122-7992-4B09-9BCD-9C778DB891AC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CEE2302A-C952-5A66-5F46-B171CE82B64A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99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B284E7-4A54-1A8F-B84F-2A94BBABFA78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198FBB-522A-37EC-6A44-D3B630BB2B57}"/>
              </a:ext>
            </a:extLst>
          </p:cNvPr>
          <p:cNvSpPr txBox="1"/>
          <p:nvPr/>
        </p:nvSpPr>
        <p:spPr>
          <a:xfrm>
            <a:off x="2568221" y="2268839"/>
            <a:ext cx="576247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Galatians 5:16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I say, </a:t>
            </a:r>
            <a:r>
              <a:rPr kumimoji="0" 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walk by the Spirit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you will not carry out the desire of the flesh. </a:t>
            </a:r>
          </a:p>
        </p:txBody>
      </p:sp>
    </p:spTree>
    <p:extLst>
      <p:ext uri="{BB962C8B-B14F-4D97-AF65-F5344CB8AC3E}">
        <p14:creationId xmlns:p14="http://schemas.microsoft.com/office/powerpoint/2010/main" val="199332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CD8F66-2B7D-73B0-BBD7-C4037A30C3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2D5AF4-6FEE-06CB-906A-354E3B45FF08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B75FE3B6-EC24-66B9-EFF9-80ED0F942697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8C705E-2ADD-8D6F-143B-359C1BDDD310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FD2CE-0633-5F52-5BEA-BA934F40CC62}"/>
              </a:ext>
            </a:extLst>
          </p:cNvPr>
          <p:cNvSpPr txBox="1"/>
          <p:nvPr/>
        </p:nvSpPr>
        <p:spPr>
          <a:xfrm>
            <a:off x="1280159" y="2100325"/>
            <a:ext cx="960823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6:8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Stephen, full of grace and power, was doing great wonders and signs among the people.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DF75E5-BED5-78AF-B727-746EF9DA9606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CA649EAC-0959-3124-6855-784FB5B2EF91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262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4E9EBB-DF5F-787E-0539-CF041C22D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0DC8E1-E73A-A78D-80B6-6A27A28A2498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5586B15B-324C-FDA4-D6EE-8A764C9FAFEC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6DE7EB-4B2C-653E-E28A-FD06878590C1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BEAD80-F018-FE78-362B-C9D07C2EB65B}"/>
              </a:ext>
            </a:extLst>
          </p:cNvPr>
          <p:cNvSpPr txBox="1"/>
          <p:nvPr/>
        </p:nvSpPr>
        <p:spPr>
          <a:xfrm>
            <a:off x="1280159" y="2100325"/>
            <a:ext cx="960823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Therefore, those who had been scattered went about, proclaiming the good news of the word.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Philip went down to the city of Samaria and began preaching Christ to them.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0074F8-F968-45DB-BF45-563BD216EE58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503BB152-7B5D-8BE7-78DA-94D8DE18C263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066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D6C796-72D2-2DF9-5A0A-FF2CD18BE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FB409-690D-F7BC-922E-30E646331033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E5A050AA-DE8F-C164-0EE3-26A8C3A980A5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72A200-871C-0416-9400-EC8FB7A1FA50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EA945C-D8D5-3E96-E168-34CC1A1DA903}"/>
              </a:ext>
            </a:extLst>
          </p:cNvPr>
          <p:cNvSpPr txBox="1"/>
          <p:nvPr/>
        </p:nvSpPr>
        <p:spPr>
          <a:xfrm>
            <a:off x="1280159" y="2100325"/>
            <a:ext cx="960823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 crowds with one accord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were giving attention to what was being said by Philip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as they heard and saw the signs which he was doing.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91E0F3-5472-F331-D087-972281A9B6BF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636F33BC-E095-B2DF-450F-EC67B35C77AC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058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22AC74-4359-FEA1-D1B0-C46C19EC52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EF599FE3-DBDC-8CCD-C4BD-ED2B80E136C9}"/>
              </a:ext>
            </a:extLst>
          </p:cNvPr>
          <p:cNvSpPr/>
          <p:nvPr/>
        </p:nvSpPr>
        <p:spPr>
          <a:xfrm>
            <a:off x="1983545" y="814126"/>
            <a:ext cx="7526215" cy="1535055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3D6435-F1F7-5179-ED7D-0BA2E3254413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EC93155E-82CC-AD1B-DBAB-02C59ED17441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852A92-F825-61E4-7F33-C03890A55260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8D7BF7-695C-ED7C-416C-F1B4A46503EE}"/>
              </a:ext>
            </a:extLst>
          </p:cNvPr>
          <p:cNvSpPr txBox="1"/>
          <p:nvPr/>
        </p:nvSpPr>
        <p:spPr>
          <a:xfrm>
            <a:off x="1280159" y="2100325"/>
            <a:ext cx="960823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 crowds with one accord were giving attention to what was being said by Philip,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as they heard and saw the signs which he was doing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181BBB-470B-16E8-C8E7-FA44EAA9F536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13841E8E-BA6B-4D55-3E6F-81157CBDF618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B335D6-06C5-99A8-A091-FCE74D8C5105}"/>
              </a:ext>
            </a:extLst>
          </p:cNvPr>
          <p:cNvSpPr txBox="1"/>
          <p:nvPr/>
        </p:nvSpPr>
        <p:spPr>
          <a:xfrm>
            <a:off x="1280159" y="4454991"/>
            <a:ext cx="960823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12 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when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believed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Philip proclaiming the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good news about the kingdom of God and the name of Jesus Christ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were being baptized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both men and women.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3F16F2-0B58-8323-8456-00DBF700C7DB}"/>
              </a:ext>
            </a:extLst>
          </p:cNvPr>
          <p:cNvSpPr txBox="1"/>
          <p:nvPr/>
        </p:nvSpPr>
        <p:spPr>
          <a:xfrm>
            <a:off x="615974" y="1764406"/>
            <a:ext cx="80919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E8A831-37E2-DF66-C7C0-66D6874012D1}"/>
              </a:ext>
            </a:extLst>
          </p:cNvPr>
          <p:cNvSpPr txBox="1"/>
          <p:nvPr/>
        </p:nvSpPr>
        <p:spPr>
          <a:xfrm>
            <a:off x="6189528" y="3495179"/>
            <a:ext cx="6003234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they sons of God?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they being led by the Spirit?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they walking by the Spirit?</a:t>
            </a:r>
          </a:p>
        </p:txBody>
      </p:sp>
    </p:spTree>
    <p:extLst>
      <p:ext uri="{BB962C8B-B14F-4D97-AF65-F5344CB8AC3E}">
        <p14:creationId xmlns:p14="http://schemas.microsoft.com/office/powerpoint/2010/main" val="248797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1" grpId="0"/>
      <p:bldP spid="13" grpId="0" uiExpan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9CF536-B051-F0DD-3E01-54828D9194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F4152858-B9C8-49D4-84BD-2A70D22AAB63}"/>
              </a:ext>
            </a:extLst>
          </p:cNvPr>
          <p:cNvSpPr/>
          <p:nvPr/>
        </p:nvSpPr>
        <p:spPr>
          <a:xfrm>
            <a:off x="1983545" y="814127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C9CC44-47A7-0281-D114-D45A26E1A129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B95A72E6-B71E-9060-C0B0-06F5711CB5BB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898BEF-CEF6-FC1E-0CE2-EE05484670B1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27854-A0AD-9745-5F8A-FC30EC1D9FF0}"/>
              </a:ext>
            </a:extLst>
          </p:cNvPr>
          <p:cNvSpPr txBox="1"/>
          <p:nvPr/>
        </p:nvSpPr>
        <p:spPr>
          <a:xfrm>
            <a:off x="1280159" y="2100325"/>
            <a:ext cx="960823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 crowds with one accord were giving attention to what was being said by Philip,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as they heard and saw the signs which he was doing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E762E9-B1B4-2CFD-DBFE-65203D429170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8FCE31BD-19BD-07B7-8C98-AB8C26A1C8B1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39AE5A-B1A8-4BB3-97AA-143729D95CA9}"/>
              </a:ext>
            </a:extLst>
          </p:cNvPr>
          <p:cNvSpPr txBox="1"/>
          <p:nvPr/>
        </p:nvSpPr>
        <p:spPr>
          <a:xfrm>
            <a:off x="1280159" y="4454991"/>
            <a:ext cx="960823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12 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when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believed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Philip proclaiming the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good news about the kingdom of God and the name of Jesus Christ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were being baptized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both men and women.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FF10D0-D14A-9795-E59C-50A37AFC4F81}"/>
              </a:ext>
            </a:extLst>
          </p:cNvPr>
          <p:cNvSpPr txBox="1"/>
          <p:nvPr/>
        </p:nvSpPr>
        <p:spPr>
          <a:xfrm>
            <a:off x="6189528" y="3495179"/>
            <a:ext cx="6003234" cy="156966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But now these new disciples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will need to be able to do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what Philip did</a:t>
            </a:r>
          </a:p>
        </p:txBody>
      </p:sp>
    </p:spTree>
    <p:extLst>
      <p:ext uri="{BB962C8B-B14F-4D97-AF65-F5344CB8AC3E}">
        <p14:creationId xmlns:p14="http://schemas.microsoft.com/office/powerpoint/2010/main" val="120839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F213B6-413F-A294-5EE7-3729F2AD5A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3D62DBA3-DCE2-F9F8-2093-89C7D0BD6F83}"/>
              </a:ext>
            </a:extLst>
          </p:cNvPr>
          <p:cNvSpPr/>
          <p:nvPr/>
        </p:nvSpPr>
        <p:spPr>
          <a:xfrm>
            <a:off x="1983545" y="814127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E91B4C-C69B-DF42-2679-4A6F67C5C14C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CBEA9614-EBBD-2B92-CAD4-742ABB2E5ED5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BE547A-158F-6F06-0DA5-CD00066B16A5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14C581-F4B5-B9F4-66EA-D0A6970684C3}"/>
              </a:ext>
            </a:extLst>
          </p:cNvPr>
          <p:cNvSpPr txBox="1"/>
          <p:nvPr/>
        </p:nvSpPr>
        <p:spPr>
          <a:xfrm>
            <a:off x="1280159" y="2100325"/>
            <a:ext cx="972077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 the apostles in Jerusalem heard that Samaria had received the word of God, they sent them Peter and John,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15 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who came down and prayed for them that they might receive the Holy Spirit.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He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had not yet fallen upon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any of them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7DDC04-D71E-0862-D57A-7C2FE06656AB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34867BF3-C444-0337-EC3E-C147FD920B81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C9FB2E-A7B4-5A47-78F7-F5508E0AF5A2}"/>
              </a:ext>
            </a:extLst>
          </p:cNvPr>
          <p:cNvSpPr txBox="1"/>
          <p:nvPr/>
        </p:nvSpPr>
        <p:spPr>
          <a:xfrm>
            <a:off x="467385" y="1891935"/>
            <a:ext cx="11295697" cy="267765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Num 24:2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 Spirit of God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came upon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him [Balaam]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Sam 10:10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 Spirit of God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came upon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him [Saul] mightily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Sam 19:20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the Spirit of God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came upon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the messengers of Saul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 Chron 15:1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 the Spirit of God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came 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Azariah the son of Oded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 10:44 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Holy Spirit fell upon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all those who were listening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 19:6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Holy Spirit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came 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them</a:t>
            </a:r>
          </a:p>
        </p:txBody>
      </p:sp>
    </p:spTree>
    <p:extLst>
      <p:ext uri="{BB962C8B-B14F-4D97-AF65-F5344CB8AC3E}">
        <p14:creationId xmlns:p14="http://schemas.microsoft.com/office/powerpoint/2010/main" val="164498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0" grpId="1" build="allAtOnce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2F94E1-1B0D-A2BC-1FBC-1E66922026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453F57-43CF-4C74-EB4D-C606DB1CD722}"/>
              </a:ext>
            </a:extLst>
          </p:cNvPr>
          <p:cNvSpPr txBox="1"/>
          <p:nvPr/>
        </p:nvSpPr>
        <p:spPr>
          <a:xfrm>
            <a:off x="1280159" y="2100325"/>
            <a:ext cx="9608234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 the apostles in Jerusalem heard that Samaria had received the word of God, they sent them Peter and John,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15 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who came down and prayed for them that they might receive the Holy Spirit.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He had not yet fallen upon any of them;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had simply been baptized in the name of the Lord Jesus.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they began laying their hands on them, and they were receiving the Holy Spirit.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18 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 Simon saw that the Spirit had been bestowed through the laying on of the apostles’ hands, he offered them money,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19 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saying, “Give this authority to me as well, so that everyone on whom I lay my hands may receive the Holy Spirit.”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5C0F100A-B4EC-0115-46F6-F50D8E006E3A}"/>
              </a:ext>
            </a:extLst>
          </p:cNvPr>
          <p:cNvSpPr/>
          <p:nvPr/>
        </p:nvSpPr>
        <p:spPr>
          <a:xfrm>
            <a:off x="993913" y="0"/>
            <a:ext cx="10217426" cy="183038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198C0C63-E68B-20BC-533D-B28C733CE687}"/>
              </a:ext>
            </a:extLst>
          </p:cNvPr>
          <p:cNvSpPr/>
          <p:nvPr/>
        </p:nvSpPr>
        <p:spPr>
          <a:xfrm>
            <a:off x="1983545" y="814127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857415-5488-4A98-5FBD-9EE4DCD7775A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5B9A9008-46F6-A3CF-2978-337B97971B5E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73DD37-449B-81F5-5E4A-C059908B30CC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4CC000-C63A-470E-83CA-42B0CA26EF5D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F5893A2F-3E84-1D4E-BB81-1707F26FFBB8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483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8DFD9-29BC-03CC-F12C-5B164FC18B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E033A42-3A95-FFF9-1EAB-9148DC16F6C7}"/>
              </a:ext>
            </a:extLst>
          </p:cNvPr>
          <p:cNvSpPr txBox="1"/>
          <p:nvPr/>
        </p:nvSpPr>
        <p:spPr>
          <a:xfrm>
            <a:off x="1280159" y="-218810"/>
            <a:ext cx="9608234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 the apostles in Jerusalem heard that Samaria had received the word of God, they sent them Peter and John,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15 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who came down and prayed for them that they might receive the Holy Spirit.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He had not yet fallen upon any of them;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had simply been baptized in the name of the Lord Jesus.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they began laying their hands on them, and they were receiving the Holy Spirit.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18 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 Simon saw that the Spirit had been bestowed through the laying on of the apostles’ hands, he offered them money,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19 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saying, “Give this authority to me as well, so that everyone on whom I lay my hands may receive the Holy Spirit.”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14C6D8DA-B420-9F7D-E0D9-D3CFB5BC250C}"/>
              </a:ext>
            </a:extLst>
          </p:cNvPr>
          <p:cNvSpPr/>
          <p:nvPr/>
        </p:nvSpPr>
        <p:spPr>
          <a:xfrm>
            <a:off x="1983545" y="814127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3A4816D6-80D0-42E0-15C2-E2AB32353BB6}"/>
              </a:ext>
            </a:extLst>
          </p:cNvPr>
          <p:cNvSpPr/>
          <p:nvPr/>
        </p:nvSpPr>
        <p:spPr>
          <a:xfrm>
            <a:off x="993913" y="0"/>
            <a:ext cx="10217426" cy="183038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5ED7C96A-B972-91DA-B106-95D8BE73BAD2}"/>
              </a:ext>
            </a:extLst>
          </p:cNvPr>
          <p:cNvSpPr/>
          <p:nvPr/>
        </p:nvSpPr>
        <p:spPr>
          <a:xfrm>
            <a:off x="1963669" y="847259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B3D7EF08-7DF8-C1B3-1597-BC5F385442BC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B92255-42B2-4981-7A52-0C06250B80BF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BEA452-11FD-64C2-3685-9CE415A5B60F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ECC63AC1-BC34-055E-AB2C-0180641E3C96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88EBF2-22A5-767D-EE02-7A648AC962FA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</p:spTree>
    <p:extLst>
      <p:ext uri="{BB962C8B-B14F-4D97-AF65-F5344CB8AC3E}">
        <p14:creationId xmlns:p14="http://schemas.microsoft.com/office/powerpoint/2010/main" val="427469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020573-4EBA-EC82-14CC-30C3DCB990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2D0823-CE60-9484-FD68-0EB07B4AA45D}"/>
              </a:ext>
            </a:extLst>
          </p:cNvPr>
          <p:cNvSpPr txBox="1"/>
          <p:nvPr/>
        </p:nvSpPr>
        <p:spPr>
          <a:xfrm>
            <a:off x="1280159" y="-218810"/>
            <a:ext cx="9608234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 the apostles in Jerusalem heard that Samaria had received the word of God, they sent them Peter and John,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15 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who came down and prayed for them that they might receive the Holy Spirit.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He had not yet fallen upon any of them;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had simply been baptized in the name of the Lord Jesus.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 began laying their hands on them, and they were receiving the Holy Spirit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18 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 Simon saw that the Spirit had been bestowed through the laying on of the apostles’ hands, he offered them money,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19 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saying, “Give this authority to me as well, so that everyone on whom I lay my hands may receive the Holy Spirit.”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E71E32ED-5B74-4BCA-F2F9-9EDA1807C7EF}"/>
              </a:ext>
            </a:extLst>
          </p:cNvPr>
          <p:cNvSpPr/>
          <p:nvPr/>
        </p:nvSpPr>
        <p:spPr>
          <a:xfrm>
            <a:off x="1983545" y="814127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6BD60EFF-8290-4626-412B-7EF54055E16D}"/>
              </a:ext>
            </a:extLst>
          </p:cNvPr>
          <p:cNvSpPr/>
          <p:nvPr/>
        </p:nvSpPr>
        <p:spPr>
          <a:xfrm>
            <a:off x="993913" y="0"/>
            <a:ext cx="10217426" cy="183038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4E9543DA-FAEE-3AFE-3845-2BBA02DA8D5D}"/>
              </a:ext>
            </a:extLst>
          </p:cNvPr>
          <p:cNvSpPr/>
          <p:nvPr/>
        </p:nvSpPr>
        <p:spPr>
          <a:xfrm>
            <a:off x="1963669" y="847259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81ED7780-BD73-17D7-239C-74B3BFC27C14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13D3E1-F039-903D-D2A5-39E04E484899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E836BF-8FEA-7D7D-2AFB-02CAA4BCF5AF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FA175544-B9B8-C238-1851-98B2845BFA0F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506567-B385-BBF7-0FB2-B7EF7045DA39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</p:spTree>
    <p:extLst>
      <p:ext uri="{BB962C8B-B14F-4D97-AF65-F5344CB8AC3E}">
        <p14:creationId xmlns:p14="http://schemas.microsoft.com/office/powerpoint/2010/main" val="3690485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B1B1E9-87FC-E355-D1B4-CF184A7EA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E4F11D8-22C2-9F84-037E-C7F3C935270F}"/>
              </a:ext>
            </a:extLst>
          </p:cNvPr>
          <p:cNvSpPr txBox="1"/>
          <p:nvPr/>
        </p:nvSpPr>
        <p:spPr>
          <a:xfrm>
            <a:off x="1280159" y="-218810"/>
            <a:ext cx="9608234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 the apostles in Jerusalem heard that Samaria had received the word of God, they sent them Peter and John,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15 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who came down and prayed for them that they might receive the Holy Spirit.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He had not yet fallen upon any of them;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had simply been baptized in the name of the Lord Jesus.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they began laying their hands on them, and they were receiving the Holy Spirit.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18 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Simon saw that the Spirit had been bestowed through the laying on of the apostles’ hands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he offered them money,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19 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saying, “Give this authority to me as well, so that everyone on whom I lay my hands may receive the Holy Spirit.”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1FC9C228-060C-8FCD-A2C0-57EE536C2876}"/>
              </a:ext>
            </a:extLst>
          </p:cNvPr>
          <p:cNvSpPr/>
          <p:nvPr/>
        </p:nvSpPr>
        <p:spPr>
          <a:xfrm>
            <a:off x="1983545" y="814127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C7549BEE-E062-6F1E-8F60-896C39AB7669}"/>
              </a:ext>
            </a:extLst>
          </p:cNvPr>
          <p:cNvSpPr/>
          <p:nvPr/>
        </p:nvSpPr>
        <p:spPr>
          <a:xfrm>
            <a:off x="993913" y="0"/>
            <a:ext cx="10217426" cy="183038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37B86027-85F2-231D-D788-1AE8DCE692E9}"/>
              </a:ext>
            </a:extLst>
          </p:cNvPr>
          <p:cNvSpPr/>
          <p:nvPr/>
        </p:nvSpPr>
        <p:spPr>
          <a:xfrm>
            <a:off x="1963669" y="847259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2B39D621-BADB-98D2-39AD-DCCEBE008E28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C3B08E-A4F1-74FF-DC72-474E65E860E1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3B2EAD-185B-2DB5-36E9-06C37025350A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FE4012F5-FFB9-99B5-0F07-34B9A504E56A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0F108B-0ED8-8102-4F8D-4D823009F22A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</p:spTree>
    <p:extLst>
      <p:ext uri="{BB962C8B-B14F-4D97-AF65-F5344CB8AC3E}">
        <p14:creationId xmlns:p14="http://schemas.microsoft.com/office/powerpoint/2010/main" val="37547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67FFA2-3646-B9B1-577F-79FB63272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0A0ABE-80FF-FCDA-808E-9ED21EE35B3B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2D237F-6907-6AB6-5C01-065D5AE98D72}"/>
              </a:ext>
            </a:extLst>
          </p:cNvPr>
          <p:cNvSpPr txBox="1"/>
          <p:nvPr/>
        </p:nvSpPr>
        <p:spPr>
          <a:xfrm>
            <a:off x="2568221" y="2268839"/>
            <a:ext cx="5762479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Romans 8:5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those who are according to the flesh set their minds on the things of the flesh, but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those who are according to the Spirit, the things of the Spirit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8883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599B8D-E40C-AC36-F74C-B76E1B382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200A064-1B1F-8542-E1E1-957464B077D4}"/>
              </a:ext>
            </a:extLst>
          </p:cNvPr>
          <p:cNvSpPr txBox="1"/>
          <p:nvPr/>
        </p:nvSpPr>
        <p:spPr>
          <a:xfrm>
            <a:off x="1280159" y="-218810"/>
            <a:ext cx="9608234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 the apostles in Jerusalem heard that Samaria had received the word of God, they sent them Peter and John,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15 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who came down and prayed for them that they might receive the Holy Spirit.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He had not yet fallen upon any of them;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they had simply been baptized in the name of the Lord Jesus.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17 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Then they began laying their hands on them, and they were receiving the Holy Spirit. 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18 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Now when Simon saw that the Spirit had been bestowed through the laying on of the apostles’ hands, he offered them money,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19 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saying, “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Give this authority to me as well, so that everyone on whom I lay my hands may receive the Holy Spirit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.”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62513E20-CADF-469B-6ACE-6BFC08E7DCE6}"/>
              </a:ext>
            </a:extLst>
          </p:cNvPr>
          <p:cNvSpPr/>
          <p:nvPr/>
        </p:nvSpPr>
        <p:spPr>
          <a:xfrm>
            <a:off x="1983545" y="814127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8E27BC62-2A26-4EBB-AA54-C99AFD35546F}"/>
              </a:ext>
            </a:extLst>
          </p:cNvPr>
          <p:cNvSpPr/>
          <p:nvPr/>
        </p:nvSpPr>
        <p:spPr>
          <a:xfrm>
            <a:off x="993913" y="0"/>
            <a:ext cx="10217426" cy="183038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980F33DC-3A58-9F0C-222B-345A43835563}"/>
              </a:ext>
            </a:extLst>
          </p:cNvPr>
          <p:cNvSpPr/>
          <p:nvPr/>
        </p:nvSpPr>
        <p:spPr>
          <a:xfrm>
            <a:off x="1963669" y="847259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A0B041F4-414B-B80F-E296-FCDADAB1FA93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635F0F-AC92-E88E-E725-EB419E5779D5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CDFB5C-4611-6313-566E-1C6E1B113BF1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AB79B751-7B8C-91AA-0420-6BFBAFC1EAE9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6125B1-E493-F5F0-1188-7E64CBEACB20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</p:spTree>
    <p:extLst>
      <p:ext uri="{BB962C8B-B14F-4D97-AF65-F5344CB8AC3E}">
        <p14:creationId xmlns:p14="http://schemas.microsoft.com/office/powerpoint/2010/main" val="1949304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D16F8E-95FA-B65F-1A68-AC3AEC92CC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308044DB-067B-C1C0-32F3-3A3C0F6278A6}"/>
              </a:ext>
            </a:extLst>
          </p:cNvPr>
          <p:cNvSpPr/>
          <p:nvPr/>
        </p:nvSpPr>
        <p:spPr>
          <a:xfrm>
            <a:off x="1983545" y="814127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2636C511-B0CC-DD99-227E-7FAD93C4BD9C}"/>
              </a:ext>
            </a:extLst>
          </p:cNvPr>
          <p:cNvSpPr/>
          <p:nvPr/>
        </p:nvSpPr>
        <p:spPr>
          <a:xfrm>
            <a:off x="1963669" y="847259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E676E820-7700-555B-6F98-4FD55DCE040F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12E15A-5CC4-5FFD-B1F7-7828805007AE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0C183-C3F7-29FA-5ED1-91023186E419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05B11122-31D9-D230-8B5F-B3794B90DBAD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2030A7-A3CA-5C21-15DC-9296C2922F6A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0DE5CF-028A-6CC4-C61B-9601BE0DC3A2}"/>
              </a:ext>
            </a:extLst>
          </p:cNvPr>
          <p:cNvSpPr txBox="1"/>
          <p:nvPr/>
        </p:nvSpPr>
        <p:spPr>
          <a:xfrm>
            <a:off x="1007165" y="2239617"/>
            <a:ext cx="99527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19:1-5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19:6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when Paul had laid his hands upon them, the Holy Spirit came on them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and they began speaking with tongues and prophesying.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26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E0CDE4-FC0B-9386-2487-8D8FAB423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84D51853-606B-9150-7F19-2F0B96E3BF72}"/>
              </a:ext>
            </a:extLst>
          </p:cNvPr>
          <p:cNvSpPr/>
          <p:nvPr/>
        </p:nvSpPr>
        <p:spPr>
          <a:xfrm>
            <a:off x="1983545" y="814127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77899183-2B13-AF6C-DFBD-37793A76E01F}"/>
              </a:ext>
            </a:extLst>
          </p:cNvPr>
          <p:cNvSpPr/>
          <p:nvPr/>
        </p:nvSpPr>
        <p:spPr>
          <a:xfrm>
            <a:off x="1963669" y="847259"/>
            <a:ext cx="7526215" cy="9936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5CE33F1D-E77F-ED86-95E5-BB65EB2BABFF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2164D3-9E96-D040-B356-84726E2D11C2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7AB9EC-5E40-1790-45FE-F7B5348328BB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46E82A10-3063-9175-0F0B-FD6CC8F95208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362AE-636F-E788-39AA-8C2F03C5A6EA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4E116C-FB82-506E-61D3-13F6E3EF16EF}"/>
              </a:ext>
            </a:extLst>
          </p:cNvPr>
          <p:cNvSpPr txBox="1"/>
          <p:nvPr/>
        </p:nvSpPr>
        <p:spPr>
          <a:xfrm>
            <a:off x="1007165" y="2239617"/>
            <a:ext cx="105065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2 Timothy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6 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this reason I remind you to kindle afresh the gift of God which is in you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through the laying on of my hands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1142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29477D-2C21-2A58-1A71-4155A2E5AD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Brace 1">
            <a:extLst>
              <a:ext uri="{FF2B5EF4-FFF2-40B4-BE49-F238E27FC236}">
                <a16:creationId xmlns:a16="http://schemas.microsoft.com/office/drawing/2014/main" id="{68FC797D-25B6-3991-BD11-1281E9D9F5F4}"/>
              </a:ext>
            </a:extLst>
          </p:cNvPr>
          <p:cNvSpPr/>
          <p:nvPr/>
        </p:nvSpPr>
        <p:spPr>
          <a:xfrm>
            <a:off x="1296212" y="814717"/>
            <a:ext cx="329054" cy="949689"/>
          </a:xfrm>
          <a:prstGeom prst="lef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8B9FA9-E723-EEF2-75E3-E37B6F5340A2}"/>
              </a:ext>
            </a:extLst>
          </p:cNvPr>
          <p:cNvSpPr txBox="1"/>
          <p:nvPr/>
        </p:nvSpPr>
        <p:spPr>
          <a:xfrm>
            <a:off x="126609" y="814717"/>
            <a:ext cx="133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century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745C42-3B91-0E1C-E1CF-74D449E2E3DA}"/>
              </a:ext>
            </a:extLst>
          </p:cNvPr>
          <p:cNvSpPr txBox="1"/>
          <p:nvPr/>
        </p:nvSpPr>
        <p:spPr>
          <a:xfrm>
            <a:off x="9734843" y="627841"/>
            <a:ext cx="2362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DISCIPLES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7BB2B5F2-952D-E4A3-84FA-426D83F394DC}"/>
              </a:ext>
            </a:extLst>
          </p:cNvPr>
          <p:cNvSpPr/>
          <p:nvPr/>
        </p:nvSpPr>
        <p:spPr>
          <a:xfrm>
            <a:off x="9509760" y="814717"/>
            <a:ext cx="225083" cy="949689"/>
          </a:xfrm>
          <a:prstGeom prst="rightBrac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1018A-EB94-5C57-EB1B-25A94F554212}"/>
              </a:ext>
            </a:extLst>
          </p:cNvPr>
          <p:cNvSpPr txBox="1"/>
          <p:nvPr/>
        </p:nvSpPr>
        <p:spPr>
          <a:xfrm>
            <a:off x="615974" y="814717"/>
            <a:ext cx="111471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C51AB0-745A-B425-1B8F-B89FD2F4A6B5}"/>
              </a:ext>
            </a:extLst>
          </p:cNvPr>
          <p:cNvSpPr txBox="1"/>
          <p:nvPr/>
        </p:nvSpPr>
        <p:spPr>
          <a:xfrm>
            <a:off x="1007165" y="2239617"/>
            <a:ext cx="105065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Acts 13:1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 Corinthians 1:5-7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58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90801" y="1457980"/>
            <a:ext cx="6620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TWO FACTS point to AN END of such signs…</a:t>
            </a:r>
          </a:p>
        </p:txBody>
      </p:sp>
      <p:sp>
        <p:nvSpPr>
          <p:cNvPr id="6" name="Pentagon 5"/>
          <p:cNvSpPr/>
          <p:nvPr/>
        </p:nvSpPr>
        <p:spPr>
          <a:xfrm>
            <a:off x="2286000" y="2057400"/>
            <a:ext cx="3657600" cy="20574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2286000" y="4495800"/>
            <a:ext cx="3657600" cy="20574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2133600"/>
            <a:ext cx="320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Acts 8:18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Now when Simon saw that the Spirit was given through the laying on of the apostles' hands…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62200" y="4800600"/>
            <a:ext cx="320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Corinthians 13:10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But when the perfect comes, the partial will pass away. 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000500" y="4152900"/>
            <a:ext cx="3886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43600" y="3505200"/>
            <a:ext cx="45720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John 20:31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but these are written so that you may believe that Jesus is the Christ, the Son of God…</a:t>
            </a:r>
            <a:endParaRPr kumimoji="0" lang="en-US" sz="24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 rot="19733616">
            <a:off x="1649168" y="2066915"/>
            <a:ext cx="105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Means</a:t>
            </a:r>
          </a:p>
        </p:txBody>
      </p:sp>
      <p:sp>
        <p:nvSpPr>
          <p:cNvPr id="15" name="Rectangle 14"/>
          <p:cNvSpPr/>
          <p:nvPr/>
        </p:nvSpPr>
        <p:spPr>
          <a:xfrm rot="19733616">
            <a:off x="1596144" y="4591572"/>
            <a:ext cx="121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Purpose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2900" y="3581400"/>
            <a:ext cx="1485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971800"/>
            <a:ext cx="19050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5029200" y="391180"/>
            <a:ext cx="2094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Signs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/>
      <p:bldP spid="13" grpId="0" uiExpand="1" build="allAtOnce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AF67AC-714E-FD5D-7209-FE45CAC02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47506D-C572-4844-554E-371AEDC9A840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67EC93-536A-1D49-C39B-E7E59B9AA620}"/>
              </a:ext>
            </a:extLst>
          </p:cNvPr>
          <p:cNvSpPr txBox="1"/>
          <p:nvPr/>
        </p:nvSpPr>
        <p:spPr>
          <a:xfrm>
            <a:off x="2568221" y="2268839"/>
            <a:ext cx="5762479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Romans 8:5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those who are according to the flesh set their minds on the things of the flesh, but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those who are according to the Spirit, the things of the Spirit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777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53E340-088F-B381-227E-F3D5FC4018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8ACDFD-AB6A-71A3-A3A6-856DBA4DE258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5210DA-0D7C-2F83-F13D-17DC7243EEBD}"/>
              </a:ext>
            </a:extLst>
          </p:cNvPr>
          <p:cNvSpPr txBox="1"/>
          <p:nvPr/>
        </p:nvSpPr>
        <p:spPr>
          <a:xfrm>
            <a:off x="2568221" y="2268839"/>
            <a:ext cx="5762479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Romans 8:9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However, you are not in the flesh but in the Spirit, if indeed the Spirit of God dwells in you. But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if anyone does not have the Spirit of Christ, he does not belong to Him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114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361540-AB39-9B20-290F-3A5737E858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9F479-251B-4555-5A42-5E6DBDD3DA06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67A09B-A8EB-29DD-590C-70D7E64F4A62}"/>
              </a:ext>
            </a:extLst>
          </p:cNvPr>
          <p:cNvSpPr txBox="1"/>
          <p:nvPr/>
        </p:nvSpPr>
        <p:spPr>
          <a:xfrm>
            <a:off x="2568220" y="2268839"/>
            <a:ext cx="611154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Romans 8:13-14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 if you are living according to the flesh, you must die,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if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by the Spirit you are putting to death the practices of the body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you will live.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as many as are being led by the Spirit of God, these are sons of God.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4" name="Arrow: Curved Left 3">
            <a:extLst>
              <a:ext uri="{FF2B5EF4-FFF2-40B4-BE49-F238E27FC236}">
                <a16:creationId xmlns:a16="http://schemas.microsoft.com/office/drawing/2014/main" id="{254393E2-F41D-7889-E26B-C6DF088ED82B}"/>
              </a:ext>
            </a:extLst>
          </p:cNvPr>
          <p:cNvSpPr/>
          <p:nvPr/>
        </p:nvSpPr>
        <p:spPr>
          <a:xfrm rot="20803661" flipV="1">
            <a:off x="7493259" y="1123501"/>
            <a:ext cx="1195754" cy="3410131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28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DF58C0-EBB5-FBA4-BAAA-BDCC4B4A07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2ABCB1-E73B-D2B6-966D-B6821D9CD76F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3D7B4-9624-FA71-8858-5D8EAA3CCEC7}"/>
              </a:ext>
            </a:extLst>
          </p:cNvPr>
          <p:cNvSpPr txBox="1"/>
          <p:nvPr/>
        </p:nvSpPr>
        <p:spPr>
          <a:xfrm>
            <a:off x="2568221" y="2268839"/>
            <a:ext cx="6083410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Romans 8:13-14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 if you are living according to the flesh, you must die, but if by the Spirit you are putting to death the practices of the body, you will live.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as many as are being led by the Spirit of God, these are sons of God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76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98F71A-0EAF-9BB9-7CFB-F88568E81A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537B84-C140-406C-6931-E878CFAED620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E3E161-35B8-2A85-F93B-6392353E2CB3}"/>
              </a:ext>
            </a:extLst>
          </p:cNvPr>
          <p:cNvSpPr txBox="1"/>
          <p:nvPr/>
        </p:nvSpPr>
        <p:spPr>
          <a:xfrm>
            <a:off x="5972608" y="2268839"/>
            <a:ext cx="6083410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Romans 8:13-14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 if you are living according to the flesh, you must die, but if by the Spirit you are putting to death the practices of the body, you will live.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as many as are being led by the Spirit of God, these are sons of God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00A712-CAE1-6015-3B7C-2510E75EA231}"/>
              </a:ext>
            </a:extLst>
          </p:cNvPr>
          <p:cNvSpPr txBox="1"/>
          <p:nvPr/>
        </p:nvSpPr>
        <p:spPr>
          <a:xfrm>
            <a:off x="248526" y="2268839"/>
            <a:ext cx="55834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Ezekiel 36:27-28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will 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put My Spirit within you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cause you to walk in My statutes, and you will be careful to do My judgments. And you will inhabit the land that I gave to your fathers; so you will be My people, and I will be your God.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6861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718731-1717-D4C4-D8CE-D02A7863B6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E58B7F-EA47-510E-0AF6-38B98B721A94}"/>
              </a:ext>
            </a:extLst>
          </p:cNvPr>
          <p:cNvSpPr txBox="1"/>
          <p:nvPr/>
        </p:nvSpPr>
        <p:spPr>
          <a:xfrm>
            <a:off x="522446" y="227277"/>
            <a:ext cx="11147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	(revelation of God’s word)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Confirmation		(miracles)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Conformation	(obedience)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F57A29-6851-CE9B-E7CF-FDA9C15485FB}"/>
              </a:ext>
            </a:extLst>
          </p:cNvPr>
          <p:cNvSpPr txBox="1"/>
          <p:nvPr/>
        </p:nvSpPr>
        <p:spPr>
          <a:xfrm>
            <a:off x="5972608" y="2268839"/>
            <a:ext cx="6083410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Romans 8:13-14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 if you are living according to the flesh, you must die, but if by the Spirit you are putting to death the practices of the body, you will live. 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14 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For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as many as are being led by the Spirit of God, these are sons of God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636196-9072-D610-B3ED-8070DC39DD38}"/>
              </a:ext>
            </a:extLst>
          </p:cNvPr>
          <p:cNvSpPr txBox="1"/>
          <p:nvPr/>
        </p:nvSpPr>
        <p:spPr>
          <a:xfrm>
            <a:off x="248526" y="2268839"/>
            <a:ext cx="55834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Ezekiel 36:27-28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 will 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put My Spirit within you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and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cause you to walk in My statutes, and you will be careful to do My judgments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And you will inhabit the land that I gave to your fathers; so you will be My people, and I will be your God.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3663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2703</Words>
  <Application>Microsoft Office PowerPoint</Application>
  <PresentationFormat>Widescreen</PresentationFormat>
  <Paragraphs>254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Palatino Linotype</vt:lpstr>
      <vt:lpstr>6_Office Theme</vt:lpstr>
      <vt:lpstr>1_Office Theme</vt:lpstr>
      <vt:lpstr>Introduction to the Holy Spirit  Part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Holy Spirit  Part 3</dc:title>
  <dc:creator>Exton Class</dc:creator>
  <cp:lastModifiedBy>Exton Class</cp:lastModifiedBy>
  <cp:revision>1</cp:revision>
  <dcterms:created xsi:type="dcterms:W3CDTF">2024-02-25T17:17:08Z</dcterms:created>
  <dcterms:modified xsi:type="dcterms:W3CDTF">2024-02-25T17:17:37Z</dcterms:modified>
</cp:coreProperties>
</file>