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8" r:id="rId4"/>
    <p:sldId id="277" r:id="rId5"/>
    <p:sldId id="276" r:id="rId6"/>
    <p:sldId id="282" r:id="rId7"/>
    <p:sldId id="283" r:id="rId8"/>
    <p:sldId id="258" r:id="rId9"/>
    <p:sldId id="260" r:id="rId10"/>
    <p:sldId id="272" r:id="rId11"/>
    <p:sldId id="265" r:id="rId12"/>
    <p:sldId id="261" r:id="rId13"/>
    <p:sldId id="266" r:id="rId14"/>
    <p:sldId id="262" r:id="rId15"/>
    <p:sldId id="263" r:id="rId16"/>
    <p:sldId id="267" r:id="rId17"/>
    <p:sldId id="264" r:id="rId18"/>
    <p:sldId id="273" r:id="rId19"/>
    <p:sldId id="268" r:id="rId20"/>
    <p:sldId id="274" r:id="rId21"/>
    <p:sldId id="269" r:id="rId22"/>
    <p:sldId id="275" r:id="rId23"/>
    <p:sldId id="270" r:id="rId24"/>
    <p:sldId id="279" r:id="rId25"/>
    <p:sldId id="779" r:id="rId26"/>
    <p:sldId id="281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9001-3912-0E8A-C672-26AF79381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38124-DD57-737F-3420-7ACF3B3AB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3F2D2-38C3-2408-ABC1-1530A995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F09C1-EF8A-EEC5-0D4E-E68E30934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812C-3F90-DE69-9293-E414AA17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9CF7-CFEC-9FB8-0A78-B843FCA0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D9E18-DF29-538D-A214-3C56E23B1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A3A45-7F6B-CD31-3515-8C928645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777A-5046-EB42-4464-DE848600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8F96-A6C4-4139-9D22-64515758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1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A58657-4E05-E67B-75A1-B1AC88B56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67BDB-384B-56D0-0D83-4F84DACFF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A9153-B2AF-7B86-0ADE-8FD3D532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CED2B-7364-8C82-1CDA-0C603A0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7A66-A2C0-4E9A-CFEF-CA3DBBBC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5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25D9-3793-EFAC-AD9A-0AE85FB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4989-2B4F-B2CB-8D27-30F564F3D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8E3A7-5738-FAD4-1D88-7D278A3D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4CE89-0D73-3A7F-1F00-5868CE4E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B76D1-EA7A-D858-FEB1-FA6CFB5A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5B8A-36AD-175C-391A-82384FDD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574C4-21E9-F5CD-22BB-AB28077DF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EFFD-92E8-18C2-5B56-EF36BB71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7000A-2FE2-563D-7988-2B2B6F95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8ED61-13F3-C327-74FE-6F80FAEF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5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37DA-BDD5-C488-8203-14A4B42C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BD75-50BE-4176-6352-C8E498C23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F680C-CDA0-A5A3-9400-2D259ABD9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1B8D7-90AD-4B6C-A20B-17430A5E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0D241-164E-7882-6087-7E508874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FB502-29E9-0A70-43F8-8FC8CADE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216B-A5AA-BBE1-2B5F-072E843E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BC86C-DCD3-33DE-B7D6-D7763D59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E716A-F247-3109-9362-DA34CAFD4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4CE0C-293C-50D9-1030-6A3A5FA72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3D320-7054-148A-156B-5DF5E8B21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3E88C-846A-E9DC-1C71-197FA9A6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B3239-CE96-D128-BB8B-49524A15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1B75B-F806-E686-7DC9-0BDB8F39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933C-9B51-DB1A-63A5-7BB29A6C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2B203-A383-D988-5B41-D21B4A07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270E3-B828-8D9D-07BB-FE900CBC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C35DF-560E-A9DB-9841-3DA4B342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381C1-F427-D8F5-51C7-5BC2756E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6CFE9C-29BE-C0F8-14A7-BEDD9029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CD3FC-3FF1-B072-979A-F8EB437A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71FDC-0D96-A3CE-EA8B-1982F45E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751AF-54DF-4D5E-A556-243588643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05083-A8B3-71D0-1E34-92E8D6DAB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5FA8B-ED5B-6DB7-54B3-2A92CBA2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F28F0-7521-B4E9-2830-8D02E52C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36ACE-650E-FEA0-A868-9E7B9C89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97EF-D234-17D5-A113-DF2F5AD5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551A7-697A-8F19-0D0A-CAACB9B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71499-256E-AD05-963A-56A4F39F4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C9DCA-3464-F6C9-5AAA-3E95E9EB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E89B5-7C9E-17F2-6C8F-F705D8B3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71AD1-01EB-6D71-5493-EF44E7D2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0619C-3399-77CF-114E-013B71D0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B8768-1A14-D14B-D5D3-BC02F5D6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0145-2BDE-C0B9-8607-3DC0F206A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4866-0937-49FC-8463-3FA971CF8624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61277-662F-9F84-B3EE-028FFF176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265CD-F489-4E66-84E2-14D0FF301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C92F-56F4-4DBB-BE7B-73D2BE7E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1186928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Jesus God?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the Gospel of John Says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EE56F-F86A-528F-F38D-AC0A25FC55DA}"/>
              </a:ext>
            </a:extLst>
          </p:cNvPr>
          <p:cNvSpPr txBox="1"/>
          <p:nvPr/>
        </p:nvSpPr>
        <p:spPr>
          <a:xfrm>
            <a:off x="2171700" y="3177540"/>
            <a:ext cx="819531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can’t explain everything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Unnecessary and unhelpful debates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779E7-6176-DE7E-AFE7-0F20014009A4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2" y="3429000"/>
            <a:ext cx="657144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 one has seen God at any time; the only begotten God who is in the bosom of the Father, He has explained Him.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1802108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779E7-6176-DE7E-AFE7-0F20014009A4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2" y="3429000"/>
            <a:ext cx="609814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This is He of whom I said, ‘After me comes a man who has been ahead of me, for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existed before 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.’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1D6515-AE3B-DF4C-A06F-4B6B5242E083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3473566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0" y="3429000"/>
            <a:ext cx="79366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who comes from above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is above all,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who is of the earth is from the earth and speaks of the earth.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who comes from heaven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is above all.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AC250A-4945-96B0-3328-1DD6F1CD6D80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27300-1E06-B2E6-FEE8-BAAD756E69CC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133094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0" y="3429000"/>
            <a:ext cx="8824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the living bread that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down from heaven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AC250A-4945-96B0-3328-1DD6F1CD6D80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2D4E81-6784-E753-3ABC-362CD9FEA124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34029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0" y="3429000"/>
            <a:ext cx="682902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10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do you say of Him, whom the Father sanctified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sent into the world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‘You are blaspheming,’ because I said, ‘I am the Son of God’?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5D6D55-299D-8DDF-C91A-382776683D0F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88901F-13ED-8894-BBCF-26310EE12E13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1832028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0" y="3429000"/>
            <a:ext cx="682902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Now, Father, glorify Me together with Yourself, with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glory which I had with You before the world was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264E0-8035-8D6A-FE07-51F05A790E8B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D2BC0-AA26-A7B4-C969-341FE0489C8C}"/>
              </a:ext>
            </a:extLst>
          </p:cNvPr>
          <p:cNvSpPr txBox="1"/>
          <p:nvPr/>
        </p:nvSpPr>
        <p:spPr>
          <a:xfrm>
            <a:off x="193182" y="2807219"/>
            <a:ext cx="668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GOD BEFORE HE BECAME FLESH</a:t>
            </a:r>
          </a:p>
        </p:txBody>
      </p:sp>
    </p:spTree>
    <p:extLst>
      <p:ext uri="{BB962C8B-B14F-4D97-AF65-F5344CB8AC3E}">
        <p14:creationId xmlns:p14="http://schemas.microsoft.com/office/powerpoint/2010/main" val="57841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2598310" y="3429000"/>
            <a:ext cx="68934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this reason therefore the Jews were seeking all the more to kill Him, because He not only was breaking the Sabbath, but also was calling God His own Father,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making Himself equal 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264E0-8035-8D6A-FE07-51F05A790E8B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97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264E0-8035-8D6A-FE07-51F05A790E8B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56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70524" y="1624882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264E0-8035-8D6A-FE07-51F05A790E8B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407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88FB7D1-4ABC-8437-7956-F141A199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5003"/>
            <a:ext cx="11435642" cy="23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Circular 4">
            <a:extLst>
              <a:ext uri="{FF2B5EF4-FFF2-40B4-BE49-F238E27FC236}">
                <a16:creationId xmlns:a16="http://schemas.microsoft.com/office/drawing/2014/main" id="{F568B1F6-24DB-8171-F59C-CE88B396C74B}"/>
              </a:ext>
            </a:extLst>
          </p:cNvPr>
          <p:cNvSpPr/>
          <p:nvPr/>
        </p:nvSpPr>
        <p:spPr>
          <a:xfrm flipH="1">
            <a:off x="10326884" y="425002"/>
            <a:ext cx="566670" cy="146212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31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Circular 5">
            <a:extLst>
              <a:ext uri="{FF2B5EF4-FFF2-40B4-BE49-F238E27FC236}">
                <a16:creationId xmlns:a16="http://schemas.microsoft.com/office/drawing/2014/main" id="{06D545E7-1E83-026A-136E-667728188C34}"/>
              </a:ext>
            </a:extLst>
          </p:cNvPr>
          <p:cNvSpPr/>
          <p:nvPr/>
        </p:nvSpPr>
        <p:spPr>
          <a:xfrm flipH="1">
            <a:off x="1648496" y="-285482"/>
            <a:ext cx="9397458" cy="3376412"/>
          </a:xfrm>
          <a:prstGeom prst="circularArrow">
            <a:avLst>
              <a:gd name="adj1" fmla="val 1890"/>
              <a:gd name="adj2" fmla="val 433864"/>
              <a:gd name="adj3" fmla="val 20762809"/>
              <a:gd name="adj4" fmla="val 10762277"/>
              <a:gd name="adj5" fmla="val 899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277362-E80F-141E-DED9-9A355F917D64}"/>
              </a:ext>
            </a:extLst>
          </p:cNvPr>
          <p:cNvSpPr txBox="1"/>
          <p:nvPr/>
        </p:nvSpPr>
        <p:spPr>
          <a:xfrm>
            <a:off x="10220600" y="1364974"/>
            <a:ext cx="672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2FD06B-EF93-D0D9-AEF6-ADDCDD94C7BB}"/>
              </a:ext>
            </a:extLst>
          </p:cNvPr>
          <p:cNvSpPr txBox="1"/>
          <p:nvPr/>
        </p:nvSpPr>
        <p:spPr>
          <a:xfrm>
            <a:off x="6096000" y="0"/>
            <a:ext cx="917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1800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61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592949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the Word was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185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said to them, “Truly, truly, I say to you,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before Abraham was, I am.”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88FB7D1-4ABC-8437-7956-F141A199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5003"/>
            <a:ext cx="11435642" cy="23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Circular 1">
            <a:extLst>
              <a:ext uri="{FF2B5EF4-FFF2-40B4-BE49-F238E27FC236}">
                <a16:creationId xmlns:a16="http://schemas.microsoft.com/office/drawing/2014/main" id="{7F6727A4-3D81-FF24-5687-4E2510DEDA4B}"/>
              </a:ext>
            </a:extLst>
          </p:cNvPr>
          <p:cNvSpPr/>
          <p:nvPr/>
        </p:nvSpPr>
        <p:spPr>
          <a:xfrm flipH="1">
            <a:off x="309093" y="-285482"/>
            <a:ext cx="10736861" cy="3376412"/>
          </a:xfrm>
          <a:prstGeom prst="circularArrow">
            <a:avLst>
              <a:gd name="adj1" fmla="val 1890"/>
              <a:gd name="adj2" fmla="val 433864"/>
              <a:gd name="adj3" fmla="val 20762809"/>
              <a:gd name="adj4" fmla="val 10762277"/>
              <a:gd name="adj5" fmla="val 8992"/>
            </a:avLst>
          </a:prstGeom>
          <a:solidFill>
            <a:srgbClr val="FF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47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said to them, “Truly, truly, I say to you,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before Abraham was,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88FB7D1-4ABC-8437-7956-F141A199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5003"/>
            <a:ext cx="11435642" cy="23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19EE31F6-502B-5B5B-44EA-AFA1DB6D5683}"/>
              </a:ext>
            </a:extLst>
          </p:cNvPr>
          <p:cNvSpPr/>
          <p:nvPr/>
        </p:nvSpPr>
        <p:spPr>
          <a:xfrm>
            <a:off x="547212" y="2211161"/>
            <a:ext cx="7245066" cy="4632771"/>
          </a:xfrm>
          <a:prstGeom prst="upArrowCallout">
            <a:avLst>
              <a:gd name="adj1" fmla="val 11772"/>
              <a:gd name="adj2" fmla="val 16811"/>
              <a:gd name="adj3" fmla="val 10198"/>
              <a:gd name="adj4" fmla="val 8229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13 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Moses said to God, “Behold, I am about to come to the sons of Israel, and I will say to them, ‘The God of your fathers has sent me to you.’ And they will say to me, ‘What is His name?’ What shall I say to them?”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God said to Moses, “I AM WHO I AM”; and He said, “Thus you shall say to the sons of Israel, ‘</a:t>
            </a:r>
            <a:r>
              <a:rPr kumimoji="0" lang="en-US" sz="27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has sent me to you.’”</a:t>
            </a:r>
          </a:p>
        </p:txBody>
      </p:sp>
    </p:spTree>
    <p:extLst>
      <p:ext uri="{BB962C8B-B14F-4D97-AF65-F5344CB8AC3E}">
        <p14:creationId xmlns:p14="http://schemas.microsoft.com/office/powerpoint/2010/main" val="382332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said to them, “Truly, truly, I say to you,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before Abraham was,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88FB7D1-4ABC-8437-7956-F141A199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5003"/>
            <a:ext cx="11435642" cy="23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91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8EC681-FB5B-5E68-29D0-02F781759D03}"/>
              </a:ext>
            </a:extLst>
          </p:cNvPr>
          <p:cNvSpPr txBox="1"/>
          <p:nvPr/>
        </p:nvSpPr>
        <p:spPr>
          <a:xfrm>
            <a:off x="1926636" y="3300210"/>
            <a:ext cx="868358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father Abraham rejoiced to see My day, and he saw it and was glad.”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 Jews said to Him, “You are not yet fifty years old, and have You seen Abraham?”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said to them, “Truly, truly, I say to you,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before Abraham was,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they picked up stones to throw at Him, but Jesus hid Himself and went out of the temple.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C8684-B2ED-ABB2-40A8-D9BFB417FE71}"/>
              </a:ext>
            </a:extLst>
          </p:cNvPr>
          <p:cNvSpPr txBox="1"/>
          <p:nvPr/>
        </p:nvSpPr>
        <p:spPr>
          <a:xfrm>
            <a:off x="193182" y="2807219"/>
            <a:ext cx="600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ONLY WITH GOD; WAS GOD!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88FB7D1-4ABC-8437-7956-F141A199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5003"/>
            <a:ext cx="11435642" cy="23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866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118692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Jesus God?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EE56F-F86A-528F-F38D-AC0A25FC55DA}"/>
              </a:ext>
            </a:extLst>
          </p:cNvPr>
          <p:cNvSpPr txBox="1"/>
          <p:nvPr/>
        </p:nvSpPr>
        <p:spPr>
          <a:xfrm>
            <a:off x="2133064" y="1915411"/>
            <a:ext cx="8195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“Son of God”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6:38	subordinate role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5:19	“Son” indicates subordinate role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Philipp. 2:5ff	He took on subordinate role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9:6	also called “Father”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A39E1-5A53-E182-08E5-1351234E32AB}"/>
              </a:ext>
            </a:extLst>
          </p:cNvPr>
          <p:cNvSpPr txBox="1"/>
          <p:nvPr/>
        </p:nvSpPr>
        <p:spPr>
          <a:xfrm>
            <a:off x="2354470" y="4334691"/>
            <a:ext cx="689342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this reason therefore the Jews were seeking all the more to kill Him, because He not only was breaking the Sabbath, but also was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calling God His own Father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making Himself equal 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48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118692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Jesus God?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EE56F-F86A-528F-F38D-AC0A25FC55DA}"/>
              </a:ext>
            </a:extLst>
          </p:cNvPr>
          <p:cNvSpPr txBox="1"/>
          <p:nvPr/>
        </p:nvSpPr>
        <p:spPr>
          <a:xfrm>
            <a:off x="2133064" y="1915411"/>
            <a:ext cx="81953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“Son of God”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6:38	subordinate role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5:19	“Son” indicates subordinate role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Philipp. 2:5ff	He took on subordinate role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9:6	also called “Father”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Speaks of Father as “only true God”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(John 17:3)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Compare John 20:17</a:t>
            </a:r>
          </a:p>
        </p:txBody>
      </p:sp>
    </p:spTree>
    <p:extLst>
      <p:ext uri="{BB962C8B-B14F-4D97-AF65-F5344CB8AC3E}">
        <p14:creationId xmlns:p14="http://schemas.microsoft.com/office/powerpoint/2010/main" val="30161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1186928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is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Significance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EE56F-F86A-528F-F38D-AC0A25FC55DA}"/>
              </a:ext>
            </a:extLst>
          </p:cNvPr>
          <p:cNvSpPr txBox="1"/>
          <p:nvPr/>
        </p:nvSpPr>
        <p:spPr>
          <a:xfrm>
            <a:off x="2429277" y="2339256"/>
            <a:ext cx="8195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12:48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who rejects Me and does not receive My words, has one who judges him;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I spoke is what will judge him on the last day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7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1186928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is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Significance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EE56F-F86A-528F-F38D-AC0A25FC55DA}"/>
              </a:ext>
            </a:extLst>
          </p:cNvPr>
          <p:cNvSpPr txBox="1"/>
          <p:nvPr/>
        </p:nvSpPr>
        <p:spPr>
          <a:xfrm>
            <a:off x="2429277" y="2339256"/>
            <a:ext cx="81953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the significance of King &amp; Priest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is both…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God whom we have offended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sacrifice of reconciliation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AFD01-826D-5AC9-16D4-4EF7A5BDA6BD}"/>
              </a:ext>
            </a:extLst>
          </p:cNvPr>
          <p:cNvSpPr txBox="1"/>
          <p:nvPr/>
        </p:nvSpPr>
        <p:spPr>
          <a:xfrm>
            <a:off x="1772213" y="5215979"/>
            <a:ext cx="885237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Corinthians 5:19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God was in Christ reconciling the world to Himself</a:t>
            </a:r>
          </a:p>
        </p:txBody>
      </p:sp>
    </p:spTree>
    <p:extLst>
      <p:ext uri="{BB962C8B-B14F-4D97-AF65-F5344CB8AC3E}">
        <p14:creationId xmlns:p14="http://schemas.microsoft.com/office/powerpoint/2010/main" val="17625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606687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88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592949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89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592949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the Word was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9C2651-9C18-B563-02D0-8B0037CD2E86}"/>
              </a:ext>
            </a:extLst>
          </p:cNvPr>
          <p:cNvSpPr txBox="1"/>
          <p:nvPr/>
        </p:nvSpPr>
        <p:spPr>
          <a:xfrm>
            <a:off x="6595109" y="5781794"/>
            <a:ext cx="54406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Thomas answered and said to Him, “My Lord and my God!”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DE20B-FC6D-4BDF-F9EC-56011B607CF6}"/>
              </a:ext>
            </a:extLst>
          </p:cNvPr>
          <p:cNvSpPr txBox="1"/>
          <p:nvPr/>
        </p:nvSpPr>
        <p:spPr>
          <a:xfrm>
            <a:off x="106133" y="3440807"/>
            <a:ext cx="60979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7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5874B40-8924-A21E-CDF3-42DE9111F5B8}"/>
              </a:ext>
            </a:extLst>
          </p:cNvPr>
          <p:cNvSpPr/>
          <p:nvPr/>
        </p:nvSpPr>
        <p:spPr>
          <a:xfrm>
            <a:off x="103031" y="64394"/>
            <a:ext cx="11964473" cy="6645499"/>
          </a:xfrm>
          <a:custGeom>
            <a:avLst/>
            <a:gdLst>
              <a:gd name="connsiteX0" fmla="*/ 90152 w 11964473"/>
              <a:gd name="connsiteY0" fmla="*/ 0 h 6645499"/>
              <a:gd name="connsiteX1" fmla="*/ 5705341 w 11964473"/>
              <a:gd name="connsiteY1" fmla="*/ 0 h 6645499"/>
              <a:gd name="connsiteX2" fmla="*/ 11964473 w 11964473"/>
              <a:gd name="connsiteY2" fmla="*/ 5731099 h 6645499"/>
              <a:gd name="connsiteX3" fmla="*/ 11951594 w 11964473"/>
              <a:gd name="connsiteY3" fmla="*/ 6632620 h 6645499"/>
              <a:gd name="connsiteX4" fmla="*/ 5473521 w 11964473"/>
              <a:gd name="connsiteY4" fmla="*/ 6645499 h 6645499"/>
              <a:gd name="connsiteX5" fmla="*/ 0 w 11964473"/>
              <a:gd name="connsiteY5" fmla="*/ 4224271 h 6645499"/>
              <a:gd name="connsiteX6" fmla="*/ 0 w 11964473"/>
              <a:gd name="connsiteY6" fmla="*/ 38637 h 6645499"/>
              <a:gd name="connsiteX7" fmla="*/ 90152 w 11964473"/>
              <a:gd name="connsiteY7" fmla="*/ 0 h 66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4473" h="6645499">
                <a:moveTo>
                  <a:pt x="90152" y="0"/>
                </a:moveTo>
                <a:lnTo>
                  <a:pt x="5705341" y="0"/>
                </a:lnTo>
                <a:lnTo>
                  <a:pt x="11964473" y="5731099"/>
                </a:lnTo>
                <a:lnTo>
                  <a:pt x="11951594" y="6632620"/>
                </a:lnTo>
                <a:lnTo>
                  <a:pt x="5473521" y="6645499"/>
                </a:lnTo>
                <a:lnTo>
                  <a:pt x="0" y="4224271"/>
                </a:lnTo>
                <a:lnTo>
                  <a:pt x="0" y="38637"/>
                </a:lnTo>
                <a:lnTo>
                  <a:pt x="9015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592949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9C2651-9C18-B563-02D0-8B0037CD2E86}"/>
              </a:ext>
            </a:extLst>
          </p:cNvPr>
          <p:cNvSpPr txBox="1"/>
          <p:nvPr/>
        </p:nvSpPr>
        <p:spPr>
          <a:xfrm>
            <a:off x="6595109" y="5781794"/>
            <a:ext cx="54406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Thomas answered and said to Him, “My Lord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my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!”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DE20B-FC6D-4BDF-F9EC-56011B607CF6}"/>
              </a:ext>
            </a:extLst>
          </p:cNvPr>
          <p:cNvSpPr txBox="1"/>
          <p:nvPr/>
        </p:nvSpPr>
        <p:spPr>
          <a:xfrm>
            <a:off x="106133" y="3440807"/>
            <a:ext cx="60979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 became flesh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dwelt among us…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15618-3364-B208-2713-94A16464D3C7}"/>
              </a:ext>
            </a:extLst>
          </p:cNvPr>
          <p:cNvSpPr txBox="1"/>
          <p:nvPr/>
        </p:nvSpPr>
        <p:spPr>
          <a:xfrm rot="2121445">
            <a:off x="4653567" y="4180285"/>
            <a:ext cx="5649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Gospel of John</a:t>
            </a:r>
          </a:p>
        </p:txBody>
      </p:sp>
    </p:spTree>
    <p:extLst>
      <p:ext uri="{BB962C8B-B14F-4D97-AF65-F5344CB8AC3E}">
        <p14:creationId xmlns:p14="http://schemas.microsoft.com/office/powerpoint/2010/main" val="272027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424547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the Word was God.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9C2651-9C18-B563-02D0-8B0037CD2E86}"/>
              </a:ext>
            </a:extLst>
          </p:cNvPr>
          <p:cNvSpPr txBox="1"/>
          <p:nvPr/>
        </p:nvSpPr>
        <p:spPr>
          <a:xfrm>
            <a:off x="8637270" y="6101834"/>
            <a:ext cx="3554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Thomas answered and said to Him, “My Lord and my God!”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BFB705-9093-761E-907B-4483EAA55456}"/>
              </a:ext>
            </a:extLst>
          </p:cNvPr>
          <p:cNvSpPr txBox="1"/>
          <p:nvPr/>
        </p:nvSpPr>
        <p:spPr>
          <a:xfrm>
            <a:off x="1677353" y="2474893"/>
            <a:ext cx="60979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Word became flesh, and dwelt among us…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F7361-565B-3053-E42E-B0807DB83F2E}"/>
              </a:ext>
            </a:extLst>
          </p:cNvPr>
          <p:cNvSpPr txBox="1"/>
          <p:nvPr/>
        </p:nvSpPr>
        <p:spPr>
          <a:xfrm>
            <a:off x="1677353" y="3326130"/>
            <a:ext cx="553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Water to Wine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Lame to Walk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Fed 5,000 with 5 Loaves &amp; 2 Fish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Sight to Blind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Raised the Dead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14AF35-1723-1C31-F7B4-3C47C56ACDA4}"/>
              </a:ext>
            </a:extLst>
          </p:cNvPr>
          <p:cNvSpPr txBox="1"/>
          <p:nvPr/>
        </p:nvSpPr>
        <p:spPr>
          <a:xfrm>
            <a:off x="7052310" y="3429000"/>
            <a:ext cx="47320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“Rabbi, we know that You have come from God as a teacher; for no one can do these signs that You do unless God is with him.”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8D44B-4F7A-4660-413D-BCBD6A47E95B}"/>
              </a:ext>
            </a:extLst>
          </p:cNvPr>
          <p:cNvSpPr/>
          <p:nvPr/>
        </p:nvSpPr>
        <p:spPr>
          <a:xfrm>
            <a:off x="1565910" y="3394370"/>
            <a:ext cx="10481310" cy="22467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034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EC974D-5F17-DA7C-E92F-437DD23EE447}"/>
              </a:ext>
            </a:extLst>
          </p:cNvPr>
          <p:cNvSpPr txBox="1"/>
          <p:nvPr/>
        </p:nvSpPr>
        <p:spPr>
          <a:xfrm>
            <a:off x="166503" y="134768"/>
            <a:ext cx="592949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Word was with God,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 was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was in the beginning with God.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things came into being through Him, and apart from Him nothing came into being that has come into being.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9C2651-9C18-B563-02D0-8B0037CD2E86}"/>
              </a:ext>
            </a:extLst>
          </p:cNvPr>
          <p:cNvSpPr txBox="1"/>
          <p:nvPr/>
        </p:nvSpPr>
        <p:spPr>
          <a:xfrm>
            <a:off x="6595109" y="5781794"/>
            <a:ext cx="54406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Thomas answered and said to Him, “My Lord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my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!”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6CD6A7-F319-650C-FF89-4E981D84F6D7}"/>
              </a:ext>
            </a:extLst>
          </p:cNvPr>
          <p:cNvSpPr txBox="1"/>
          <p:nvPr/>
        </p:nvSpPr>
        <p:spPr>
          <a:xfrm>
            <a:off x="2373389" y="3429000"/>
            <a:ext cx="60979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 became flesh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dwelt among us…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247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E779E7-6176-DE7E-AFE7-0F20014009A4}"/>
              </a:ext>
            </a:extLst>
          </p:cNvPr>
          <p:cNvSpPr txBox="1"/>
          <p:nvPr/>
        </p:nvSpPr>
        <p:spPr>
          <a:xfrm>
            <a:off x="166503" y="134768"/>
            <a:ext cx="59294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beginning was the Word, and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Word was with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the Word was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F3C3FA-9113-DAC2-2270-81EFF422A8BC}"/>
              </a:ext>
            </a:extLst>
          </p:cNvPr>
          <p:cNvSpPr txBox="1"/>
          <p:nvPr/>
        </p:nvSpPr>
        <p:spPr>
          <a:xfrm>
            <a:off x="2373389" y="3429000"/>
            <a:ext cx="60979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Word became flesh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dwelt among us…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88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1934</Words>
  <Application>Microsoft Office PowerPoint</Application>
  <PresentationFormat>Widescreen</PresentationFormat>
  <Paragraphs>128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2023-12-17T17:13:57Z</dcterms:created>
  <dcterms:modified xsi:type="dcterms:W3CDTF">2023-12-17T17:14:22Z</dcterms:modified>
</cp:coreProperties>
</file>