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64" r:id="rId4"/>
    <p:sldId id="265" r:id="rId5"/>
    <p:sldId id="261" r:id="rId6"/>
    <p:sldId id="262" r:id="rId7"/>
    <p:sldId id="263" r:id="rId8"/>
    <p:sldId id="260" r:id="rId9"/>
    <p:sldId id="269" r:id="rId10"/>
    <p:sldId id="270" r:id="rId11"/>
    <p:sldId id="271" r:id="rId12"/>
    <p:sldId id="267" r:id="rId13"/>
    <p:sldId id="268" r:id="rId14"/>
    <p:sldId id="272" r:id="rId15"/>
    <p:sldId id="273" r:id="rId16"/>
    <p:sldId id="274" r:id="rId17"/>
    <p:sldId id="275" r:id="rId18"/>
    <p:sldId id="276" r:id="rId19"/>
    <p:sldId id="277" r:id="rId20"/>
    <p:sldId id="258"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DA59-659F-A73C-12A0-0912C3262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A86B3E-98FC-F1B4-E16C-E7915DC39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08DC9-0ED6-FB70-CF9A-BA3C6D2EA4D6}"/>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7280E266-68BD-74A7-B387-F0A684270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EE49E-D201-BED9-ACB6-287D65CDFFF6}"/>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7367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1AC8-80CD-C2B9-42FA-AF8EE1554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21CFD-2D00-B158-C536-DEA956C2D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41507-118B-7A3B-2A9C-D7568400D193}"/>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815E2C78-B4A8-A294-841B-120B97771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98364-F4AC-2E08-F339-B136758DDA5D}"/>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234363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951FE-EBD1-A6F6-A12A-EA1B87915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F8D-17C1-D747-4D43-EE406287BA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00904-433D-BF0C-9F5A-A701C3619807}"/>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6AD46AAF-617A-CDFA-4197-067FDDAAC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93090-F7D3-B7EA-ED72-6105A28D6747}"/>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27528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B3B3-D281-44E2-BB50-4FD86D08C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13B49-794D-4C12-B59B-16DFE4C2E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F0BD83-9ACF-4B0B-ABD7-77C2413767F7}"/>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42A2E4EC-936D-46C6-9932-FE9E44267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B04F7-F0E1-4038-8D27-C457F1A36236}"/>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116761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EBA6-47D2-4EA2-8410-6539DC2D9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B55F9-E52E-42AE-B1F3-3A3726BEB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1C0CE-8FF4-40F9-B9FC-0AB013986E7C}"/>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1B174E07-B2A6-4599-87CD-6E2026F1D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5F67A-64F2-4287-A689-068C7CD13E07}"/>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314145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380F-52C7-487B-A996-74958F12F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B21807-BB25-4D57-99A0-3C4F1832A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E983B-2C9D-4EAD-869D-D62D9827ADBB}"/>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041D5A6D-2F3B-497A-9F51-5536BF3B3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55C0-0A38-4F8B-9683-4F90A78DB55B}"/>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395510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820D-8288-47A8-90C1-091D3592E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7D0F3-4ADD-45B7-85C1-FAC007536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66D77-54E1-4EDC-81AB-4A40FCF7C0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3C88B-634D-4907-900C-F5BECA850978}"/>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6" name="Footer Placeholder 5">
            <a:extLst>
              <a:ext uri="{FF2B5EF4-FFF2-40B4-BE49-F238E27FC236}">
                <a16:creationId xmlns:a16="http://schemas.microsoft.com/office/drawing/2014/main" id="{E50051BD-AFEC-4033-9B05-E2B83FCB4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1D657-40AC-4D20-8981-1C7FB3C3B64F}"/>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38112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C934-D579-4D0D-AE27-A6FC3258CC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A92062-209B-4AE3-ADC1-11602251AD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4532B-C256-48ED-B91F-E8002C832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E0217-3148-43C4-B954-BA733E49D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494B7-F3CC-4936-8192-44B3262F2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6773A-102C-43EA-BF16-F45200365848}"/>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8" name="Footer Placeholder 7">
            <a:extLst>
              <a:ext uri="{FF2B5EF4-FFF2-40B4-BE49-F238E27FC236}">
                <a16:creationId xmlns:a16="http://schemas.microsoft.com/office/drawing/2014/main" id="{7015DA18-6B49-4086-906F-7221F5A34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B9DDD6-D347-45EE-92AD-F1D95FC597AC}"/>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143447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81C6-884F-4E62-BD11-055D07F321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C08AA-465F-4434-B2C4-3C5087863DE6}"/>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4" name="Footer Placeholder 3">
            <a:extLst>
              <a:ext uri="{FF2B5EF4-FFF2-40B4-BE49-F238E27FC236}">
                <a16:creationId xmlns:a16="http://schemas.microsoft.com/office/drawing/2014/main" id="{436C554D-310E-437F-89DA-C86F04613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79632-6BB1-4A30-A491-67760135290E}"/>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226021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64116-5BBA-4497-88B9-E558B3A181BD}"/>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3" name="Footer Placeholder 2">
            <a:extLst>
              <a:ext uri="{FF2B5EF4-FFF2-40B4-BE49-F238E27FC236}">
                <a16:creationId xmlns:a16="http://schemas.microsoft.com/office/drawing/2014/main" id="{66E3E0A9-7148-4700-B370-83EF6A89E3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04E-6DE3-4422-B07C-FCB767D3F987}"/>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2011181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571C-894C-4780-8512-112677FB8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27BE0-C45A-49F2-8D46-BE8DB6810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5E4FA7-906B-4C8C-BA08-93A8918C4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959E9-8B23-4F8E-AA09-9415EC3F066A}"/>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6" name="Footer Placeholder 5">
            <a:extLst>
              <a:ext uri="{FF2B5EF4-FFF2-40B4-BE49-F238E27FC236}">
                <a16:creationId xmlns:a16="http://schemas.microsoft.com/office/drawing/2014/main" id="{940CC60A-4980-4557-9431-3D96E7095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BF48F-EBC0-41E1-A36B-1AB4892077BE}"/>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36890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484F-5DAF-8568-0444-89B6AC407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E0E57-A925-7C1A-93CF-334D2BFAC9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A6BEA-3005-0701-75DB-47AB9B35B8DA}"/>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FA4E97CA-F3BD-1982-37DF-34D989A0F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2446F-5B67-385A-A6A2-7AD7653E5B4A}"/>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3169193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786C-3906-4288-B4E5-2AF551536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66EC13-3802-4C0B-9BE3-299DD10D1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C1423-5BE3-4AF6-BA19-9178D6EDB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017D2-A582-4A81-8FAE-ADAAD0A4BF04}"/>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6" name="Footer Placeholder 5">
            <a:extLst>
              <a:ext uri="{FF2B5EF4-FFF2-40B4-BE49-F238E27FC236}">
                <a16:creationId xmlns:a16="http://schemas.microsoft.com/office/drawing/2014/main" id="{FC2919C4-3673-486E-A425-6569E4AE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540DA-B8E0-4743-B173-4E8E87440D88}"/>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2838678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2E38-CDBA-489A-8997-3C1EE6CCBF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8E9E80-FFA2-43D9-BE32-A2F7BC289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A22E2-9AA5-4A73-BFB6-0E54F47C6049}"/>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EBD8555A-0A7A-4179-8A36-26CC95CE4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D3C86-E00C-428A-9A9C-91087330024C}"/>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3153206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9E447-6A26-421D-872B-4306D39AF9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28D3A-A31E-4CDB-9D1F-76A88F34C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3F256-96D3-4C3F-8A37-177F040CB1CB}"/>
              </a:ext>
            </a:extLst>
          </p:cNvPr>
          <p:cNvSpPr>
            <a:spLocks noGrp="1"/>
          </p:cNvSpPr>
          <p:nvPr>
            <p:ph type="dt" sz="half" idx="10"/>
          </p:nvPr>
        </p:nvSpPr>
        <p:spPr/>
        <p:txBody>
          <a:body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AC354632-A7A0-4E47-AA57-41CBBC2B9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6CECB-08AC-4F67-913D-0D2DB93F993C}"/>
              </a:ext>
            </a:extLst>
          </p:cNvPr>
          <p:cNvSpPr>
            <a:spLocks noGrp="1"/>
          </p:cNvSpPr>
          <p:nvPr>
            <p:ph type="sldNum" sz="quarter" idx="12"/>
          </p:nvPr>
        </p:nvSpPr>
        <p:spPr/>
        <p:txBody>
          <a:bodyPr/>
          <a:lstStyle/>
          <a:p>
            <a:fld id="{DB76D9FF-4DC1-4ED9-B9B8-74632161A391}" type="slidenum">
              <a:rPr lang="en-US" smtClean="0"/>
              <a:t>‹#›</a:t>
            </a:fld>
            <a:endParaRPr lang="en-US"/>
          </a:p>
        </p:txBody>
      </p:sp>
    </p:spTree>
    <p:extLst>
      <p:ext uri="{BB962C8B-B14F-4D97-AF65-F5344CB8AC3E}">
        <p14:creationId xmlns:p14="http://schemas.microsoft.com/office/powerpoint/2010/main" val="285483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1B7E-7472-4FD2-3976-4BF528851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5E5E18-190E-A702-F9E0-84E4CACA8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3A361F-A88B-7053-1446-6F0846318EE1}"/>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A1A7AE74-FB7C-F6FD-3D9A-8B313042C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9A196-80A9-9E9A-9979-36A14598AB1F}"/>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135959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EDF9-D567-8CCD-270B-8919162FF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464FB-76B0-6BC0-BD70-024E269D70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191EFA-9BF8-625E-90CA-08452F1EB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8A36C7-3CEE-33A0-4D7F-FFD1423611C7}"/>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6" name="Footer Placeholder 5">
            <a:extLst>
              <a:ext uri="{FF2B5EF4-FFF2-40B4-BE49-F238E27FC236}">
                <a16:creationId xmlns:a16="http://schemas.microsoft.com/office/drawing/2014/main" id="{0F7B6D9D-248F-21CC-4FF0-356D59697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75065-3471-0C84-CE1D-03CD9AAD8C94}"/>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359031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FFD5-9200-F840-4DCA-AF7D33B8F1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C10A-563A-80B8-8938-1A2F61A8E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7600E-CA6D-3080-62AF-D5DEFDFA7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BF548-22BF-8438-1F11-34BCEF586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3AB09-EE21-2525-58FA-85BD4454C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74772-2E70-C8F2-AC3D-17BD02831358}"/>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8" name="Footer Placeholder 7">
            <a:extLst>
              <a:ext uri="{FF2B5EF4-FFF2-40B4-BE49-F238E27FC236}">
                <a16:creationId xmlns:a16="http://schemas.microsoft.com/office/drawing/2014/main" id="{DD050D22-2B9E-9C69-7EB3-836565DDF0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D51DCF-74D1-84E1-DA74-4B56B4CA69BB}"/>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193995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81D3-168A-4602-E345-ADB5957B5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50087E-7D66-9F5F-5F33-549E92B68FFC}"/>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4" name="Footer Placeholder 3">
            <a:extLst>
              <a:ext uri="{FF2B5EF4-FFF2-40B4-BE49-F238E27FC236}">
                <a16:creationId xmlns:a16="http://schemas.microsoft.com/office/drawing/2014/main" id="{EDE1B1EF-7061-E0A0-E9D1-6620DCED59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A8A69-67BF-C0A1-E705-2F6879BF50C8}"/>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100375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961A1-2D6E-70FD-40A6-ECCC9472DCDC}"/>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3" name="Footer Placeholder 2">
            <a:extLst>
              <a:ext uri="{FF2B5EF4-FFF2-40B4-BE49-F238E27FC236}">
                <a16:creationId xmlns:a16="http://schemas.microsoft.com/office/drawing/2014/main" id="{201CA34C-DC99-2BB6-8E6D-15752921F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51E57-68CD-F213-25B3-D39B40EB746C}"/>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320144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B797-DC5D-1E19-9B7D-15B8D55E9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E7C28-8DBD-9725-5B1E-C5191B4EE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99764-647B-4F80-9BD9-9C30AD25E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3AF8E-0CD3-DB36-AAA8-C614606ECDA8}"/>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6" name="Footer Placeholder 5">
            <a:extLst>
              <a:ext uri="{FF2B5EF4-FFF2-40B4-BE49-F238E27FC236}">
                <a16:creationId xmlns:a16="http://schemas.microsoft.com/office/drawing/2014/main" id="{FF551BB0-347F-502A-9891-BF30BF047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B9D87-B293-2203-54CF-7456D8648E3B}"/>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359452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FFB9-1266-6499-8B64-A0CF300B8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0FBFA-2BB4-ABE4-1ABE-DAD3AD136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02D73-015E-FF37-E238-E7CB4BDA9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A6DB3-44C7-6CBD-4793-D25D446353CD}"/>
              </a:ext>
            </a:extLst>
          </p:cNvPr>
          <p:cNvSpPr>
            <a:spLocks noGrp="1"/>
          </p:cNvSpPr>
          <p:nvPr>
            <p:ph type="dt" sz="half" idx="10"/>
          </p:nvPr>
        </p:nvSpPr>
        <p:spPr/>
        <p:txBody>
          <a:bodyPr/>
          <a:lstStyle/>
          <a:p>
            <a:fld id="{4CBB270D-DC50-499A-9DB8-D9393006E1CB}" type="datetimeFigureOut">
              <a:rPr lang="en-US" smtClean="0"/>
              <a:t>10/22/2023</a:t>
            </a:fld>
            <a:endParaRPr lang="en-US"/>
          </a:p>
        </p:txBody>
      </p:sp>
      <p:sp>
        <p:nvSpPr>
          <p:cNvPr id="6" name="Footer Placeholder 5">
            <a:extLst>
              <a:ext uri="{FF2B5EF4-FFF2-40B4-BE49-F238E27FC236}">
                <a16:creationId xmlns:a16="http://schemas.microsoft.com/office/drawing/2014/main" id="{57AC680C-C64D-F8A5-6B87-00EB099E2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61E65-451B-0BC6-6434-14BAC467AD7A}"/>
              </a:ext>
            </a:extLst>
          </p:cNvPr>
          <p:cNvSpPr>
            <a:spLocks noGrp="1"/>
          </p:cNvSpPr>
          <p:nvPr>
            <p:ph type="sldNum" sz="quarter" idx="12"/>
          </p:nvPr>
        </p:nvSpPr>
        <p:spPr/>
        <p:txBody>
          <a:bodyPr/>
          <a:lstStyle/>
          <a:p>
            <a:fld id="{04BB0638-11D8-426C-A2CD-BCE590F29060}" type="slidenum">
              <a:rPr lang="en-US" smtClean="0"/>
              <a:t>‹#›</a:t>
            </a:fld>
            <a:endParaRPr lang="en-US"/>
          </a:p>
        </p:txBody>
      </p:sp>
    </p:spTree>
    <p:extLst>
      <p:ext uri="{BB962C8B-B14F-4D97-AF65-F5344CB8AC3E}">
        <p14:creationId xmlns:p14="http://schemas.microsoft.com/office/powerpoint/2010/main" val="30086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BAF31-5EE8-F6C8-C787-1605801DD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C00626-4EAC-9CBE-3A38-7112F2793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3E0C6-DB37-12D7-B1EF-4F69E3F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B270D-DC50-499A-9DB8-D9393006E1CB}" type="datetimeFigureOut">
              <a:rPr lang="en-US" smtClean="0"/>
              <a:t>10/22/2023</a:t>
            </a:fld>
            <a:endParaRPr lang="en-US"/>
          </a:p>
        </p:txBody>
      </p:sp>
      <p:sp>
        <p:nvSpPr>
          <p:cNvPr id="5" name="Footer Placeholder 4">
            <a:extLst>
              <a:ext uri="{FF2B5EF4-FFF2-40B4-BE49-F238E27FC236}">
                <a16:creationId xmlns:a16="http://schemas.microsoft.com/office/drawing/2014/main" id="{99EB21BD-FF27-E01D-D230-A0F8102B3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9A8131-08F4-3EEB-8217-4448A878D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B0638-11D8-426C-A2CD-BCE590F29060}" type="slidenum">
              <a:rPr lang="en-US" smtClean="0"/>
              <a:t>‹#›</a:t>
            </a:fld>
            <a:endParaRPr lang="en-US"/>
          </a:p>
        </p:txBody>
      </p:sp>
    </p:spTree>
    <p:extLst>
      <p:ext uri="{BB962C8B-B14F-4D97-AF65-F5344CB8AC3E}">
        <p14:creationId xmlns:p14="http://schemas.microsoft.com/office/powerpoint/2010/main" val="246795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946E5-3280-40BC-B658-711636015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B7DE7-6E91-4C6E-9A45-FFA790A29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B9A34-E212-4A2A-A1F4-F2EB60483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DEFAD-B9F8-4253-83E6-08E2E4B3B241}" type="datetimeFigureOut">
              <a:rPr lang="en-US" smtClean="0"/>
              <a:t>10/22/2023</a:t>
            </a:fld>
            <a:endParaRPr lang="en-US"/>
          </a:p>
        </p:txBody>
      </p:sp>
      <p:sp>
        <p:nvSpPr>
          <p:cNvPr id="5" name="Footer Placeholder 4">
            <a:extLst>
              <a:ext uri="{FF2B5EF4-FFF2-40B4-BE49-F238E27FC236}">
                <a16:creationId xmlns:a16="http://schemas.microsoft.com/office/drawing/2014/main" id="{878E6F97-8AF0-4E97-85D7-B6A0D2080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8D73E-323E-45FE-870C-8DDB664C1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6D9FF-4DC1-4ED9-B9B8-74632161A391}" type="slidenum">
              <a:rPr lang="en-US" smtClean="0"/>
              <a:t>‹#›</a:t>
            </a:fld>
            <a:endParaRPr lang="en-US"/>
          </a:p>
        </p:txBody>
      </p:sp>
    </p:spTree>
    <p:extLst>
      <p:ext uri="{BB962C8B-B14F-4D97-AF65-F5344CB8AC3E}">
        <p14:creationId xmlns:p14="http://schemas.microsoft.com/office/powerpoint/2010/main" val="2635081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D0A7A-21F5-C5FF-A916-85DC9B827712}"/>
              </a:ext>
            </a:extLst>
          </p:cNvPr>
          <p:cNvSpPr txBox="1"/>
          <p:nvPr/>
        </p:nvSpPr>
        <p:spPr>
          <a:xfrm>
            <a:off x="1243450" y="1971948"/>
            <a:ext cx="10096803"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Our 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Genesis through the Eyes of Israel in the Wilderness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Reading: Hebrews 3:12-4:2</a:t>
            </a:r>
          </a:p>
        </p:txBody>
      </p:sp>
    </p:spTree>
    <p:extLst>
      <p:ext uri="{BB962C8B-B14F-4D97-AF65-F5344CB8AC3E}">
        <p14:creationId xmlns:p14="http://schemas.microsoft.com/office/powerpoint/2010/main" val="36699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1153235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Sodom &amp; Gomorrah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93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748600-C0BE-4D98-B2D5-FDE8EA306642}"/>
              </a:ext>
            </a:extLst>
          </p:cNvPr>
          <p:cNvPicPr>
            <a:picLocks noChangeAspect="1"/>
          </p:cNvPicPr>
          <p:nvPr/>
        </p:nvPicPr>
        <p:blipFill rotWithShape="1">
          <a:blip r:embed="rId2"/>
          <a:srcRect l="17570" t="33740" r="64115" b="30204"/>
          <a:stretch/>
        </p:blipFill>
        <p:spPr>
          <a:xfrm>
            <a:off x="-1015812" y="7361"/>
            <a:ext cx="10844010" cy="6861795"/>
          </a:xfrm>
          <a:prstGeom prst="rect">
            <a:avLst/>
          </a:prstGeom>
        </p:spPr>
      </p:pic>
      <p:sp>
        <p:nvSpPr>
          <p:cNvPr id="2" name="Rectangle: Rounded Corners 1">
            <a:extLst>
              <a:ext uri="{FF2B5EF4-FFF2-40B4-BE49-F238E27FC236}">
                <a16:creationId xmlns:a16="http://schemas.microsoft.com/office/drawing/2014/main" id="{3974227B-BA52-CAB4-0F0E-6EA4D9693014}"/>
              </a:ext>
            </a:extLst>
          </p:cNvPr>
          <p:cNvSpPr/>
          <p:nvPr/>
        </p:nvSpPr>
        <p:spPr>
          <a:xfrm>
            <a:off x="2637592" y="3786389"/>
            <a:ext cx="2215167" cy="12363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Sodom &amp; Gomorrah?</a:t>
            </a:r>
          </a:p>
        </p:txBody>
      </p:sp>
      <p:sp>
        <p:nvSpPr>
          <p:cNvPr id="4" name="Rectangle: Rounded Corners 3">
            <a:extLst>
              <a:ext uri="{FF2B5EF4-FFF2-40B4-BE49-F238E27FC236}">
                <a16:creationId xmlns:a16="http://schemas.microsoft.com/office/drawing/2014/main" id="{A4C1E819-6C21-C8F5-9ABF-33BF8568B077}"/>
              </a:ext>
            </a:extLst>
          </p:cNvPr>
          <p:cNvSpPr/>
          <p:nvPr/>
        </p:nvSpPr>
        <p:spPr>
          <a:xfrm>
            <a:off x="2201329" y="0"/>
            <a:ext cx="2215167" cy="12363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Sodom &amp; Gomorrah?</a:t>
            </a:r>
          </a:p>
        </p:txBody>
      </p:sp>
      <p:sp>
        <p:nvSpPr>
          <p:cNvPr id="5" name="Arrow: Curved Left 4">
            <a:extLst>
              <a:ext uri="{FF2B5EF4-FFF2-40B4-BE49-F238E27FC236}">
                <a16:creationId xmlns:a16="http://schemas.microsoft.com/office/drawing/2014/main" id="{A1E0CE87-4781-48DE-66DE-C6AE51AE7620}"/>
              </a:ext>
            </a:extLst>
          </p:cNvPr>
          <p:cNvSpPr/>
          <p:nvPr/>
        </p:nvSpPr>
        <p:spPr>
          <a:xfrm rot="19336985" flipV="1">
            <a:off x="4537469" y="4581696"/>
            <a:ext cx="808383" cy="1987826"/>
          </a:xfrm>
          <a:prstGeom prst="curvedLeftArrow">
            <a:avLst>
              <a:gd name="adj1" fmla="val 25000"/>
              <a:gd name="adj2" fmla="val 76901"/>
              <a:gd name="adj3" fmla="val 298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Left 5">
            <a:extLst>
              <a:ext uri="{FF2B5EF4-FFF2-40B4-BE49-F238E27FC236}">
                <a16:creationId xmlns:a16="http://schemas.microsoft.com/office/drawing/2014/main" id="{B3A69AE7-D7E6-9347-5B94-96C532EE843C}"/>
              </a:ext>
            </a:extLst>
          </p:cNvPr>
          <p:cNvSpPr/>
          <p:nvPr/>
        </p:nvSpPr>
        <p:spPr>
          <a:xfrm rot="21029693" flipV="1">
            <a:off x="3995281" y="656120"/>
            <a:ext cx="808383" cy="4197353"/>
          </a:xfrm>
          <a:prstGeom prst="curvedLeftArrow">
            <a:avLst>
              <a:gd name="adj1" fmla="val 25000"/>
              <a:gd name="adj2" fmla="val 91025"/>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4E3DB12-E1AD-E000-28B9-5C3FE8C11CD3}"/>
              </a:ext>
            </a:extLst>
          </p:cNvPr>
          <p:cNvSpPr txBox="1"/>
          <p:nvPr/>
        </p:nvSpPr>
        <p:spPr>
          <a:xfrm>
            <a:off x="5269413" y="3281190"/>
            <a:ext cx="667543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Zephaniah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“Surely Moab will be </a:t>
            </a:r>
            <a:r>
              <a:rPr kumimoji="0" lang="en-US" sz="27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like Sodom</a:t>
            </a:r>
            <a:br>
              <a:rPr kumimoji="0" lang="en-US" sz="2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sons of Ammon </a:t>
            </a:r>
            <a:r>
              <a:rPr kumimoji="0" lang="en-US" sz="27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like Gomorrah</a:t>
            </a: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place </a:t>
            </a:r>
            <a:r>
              <a:rPr kumimoji="0" lang="en-US" sz="27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possessed by nettles and salt pits</a:t>
            </a: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a:t>
            </a:r>
            <a:r>
              <a:rPr kumimoji="0" lang="en-US" sz="27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perpetual desolation</a:t>
            </a: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7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1" name="TextBox 10">
            <a:extLst>
              <a:ext uri="{FF2B5EF4-FFF2-40B4-BE49-F238E27FC236}">
                <a16:creationId xmlns:a16="http://schemas.microsoft.com/office/drawing/2014/main" id="{DF2822B5-03C8-F3CF-ED52-4FADA530EB02}"/>
              </a:ext>
            </a:extLst>
          </p:cNvPr>
          <p:cNvSpPr txBox="1"/>
          <p:nvPr/>
        </p:nvSpPr>
        <p:spPr>
          <a:xfrm>
            <a:off x="5269413" y="191114"/>
            <a:ext cx="6604780" cy="30008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19:24-25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Yahweh rained on Sodom and Gomorrah brimstone and fire from Yahweh out of heaven, and He overthrew those cities, and all the valley, and all the inhabitants of the cities, and what grew on the ground.</a:t>
            </a:r>
          </a:p>
        </p:txBody>
      </p:sp>
    </p:spTree>
    <p:extLst>
      <p:ext uri="{BB962C8B-B14F-4D97-AF65-F5344CB8AC3E}">
        <p14:creationId xmlns:p14="http://schemas.microsoft.com/office/powerpoint/2010/main" val="394732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748600-C0BE-4D98-B2D5-FDE8EA306642}"/>
              </a:ext>
            </a:extLst>
          </p:cNvPr>
          <p:cNvPicPr>
            <a:picLocks noChangeAspect="1"/>
          </p:cNvPicPr>
          <p:nvPr/>
        </p:nvPicPr>
        <p:blipFill rotWithShape="1">
          <a:blip r:embed="rId2"/>
          <a:srcRect l="17570" t="33740" r="64115" b="30204"/>
          <a:stretch/>
        </p:blipFill>
        <p:spPr>
          <a:xfrm>
            <a:off x="-1015812" y="7361"/>
            <a:ext cx="10844010" cy="6861795"/>
          </a:xfrm>
          <a:prstGeom prst="rect">
            <a:avLst/>
          </a:prstGeom>
        </p:spPr>
      </p:pic>
      <p:sp>
        <p:nvSpPr>
          <p:cNvPr id="2" name="Rectangle: Rounded Corners 1">
            <a:extLst>
              <a:ext uri="{FF2B5EF4-FFF2-40B4-BE49-F238E27FC236}">
                <a16:creationId xmlns:a16="http://schemas.microsoft.com/office/drawing/2014/main" id="{3974227B-BA52-CAB4-0F0E-6EA4D9693014}"/>
              </a:ext>
            </a:extLst>
          </p:cNvPr>
          <p:cNvSpPr/>
          <p:nvPr/>
        </p:nvSpPr>
        <p:spPr>
          <a:xfrm>
            <a:off x="2637592" y="3786389"/>
            <a:ext cx="2215167" cy="12363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Sodom &amp; Gomorrah?</a:t>
            </a:r>
          </a:p>
        </p:txBody>
      </p:sp>
      <p:sp>
        <p:nvSpPr>
          <p:cNvPr id="4" name="Rectangle: Rounded Corners 3">
            <a:extLst>
              <a:ext uri="{FF2B5EF4-FFF2-40B4-BE49-F238E27FC236}">
                <a16:creationId xmlns:a16="http://schemas.microsoft.com/office/drawing/2014/main" id="{A4C1E819-6C21-C8F5-9ABF-33BF8568B077}"/>
              </a:ext>
            </a:extLst>
          </p:cNvPr>
          <p:cNvSpPr/>
          <p:nvPr/>
        </p:nvSpPr>
        <p:spPr>
          <a:xfrm>
            <a:off x="2201329" y="0"/>
            <a:ext cx="2215167" cy="123637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Sodom &amp; Gomorrah?</a:t>
            </a:r>
          </a:p>
        </p:txBody>
      </p:sp>
      <p:sp>
        <p:nvSpPr>
          <p:cNvPr id="5" name="Arrow: Curved Left 4">
            <a:extLst>
              <a:ext uri="{FF2B5EF4-FFF2-40B4-BE49-F238E27FC236}">
                <a16:creationId xmlns:a16="http://schemas.microsoft.com/office/drawing/2014/main" id="{A1E0CE87-4781-48DE-66DE-C6AE51AE7620}"/>
              </a:ext>
            </a:extLst>
          </p:cNvPr>
          <p:cNvSpPr/>
          <p:nvPr/>
        </p:nvSpPr>
        <p:spPr>
          <a:xfrm rot="19336985" flipV="1">
            <a:off x="4537469" y="4581696"/>
            <a:ext cx="808383" cy="1987826"/>
          </a:xfrm>
          <a:prstGeom prst="curvedLeftArrow">
            <a:avLst>
              <a:gd name="adj1" fmla="val 25000"/>
              <a:gd name="adj2" fmla="val 76901"/>
              <a:gd name="adj3" fmla="val 298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Left 5">
            <a:extLst>
              <a:ext uri="{FF2B5EF4-FFF2-40B4-BE49-F238E27FC236}">
                <a16:creationId xmlns:a16="http://schemas.microsoft.com/office/drawing/2014/main" id="{B3A69AE7-D7E6-9347-5B94-96C532EE843C}"/>
              </a:ext>
            </a:extLst>
          </p:cNvPr>
          <p:cNvSpPr/>
          <p:nvPr/>
        </p:nvSpPr>
        <p:spPr>
          <a:xfrm rot="21029693" flipV="1">
            <a:off x="3995281" y="656120"/>
            <a:ext cx="808383" cy="4197353"/>
          </a:xfrm>
          <a:prstGeom prst="curvedLeftArrow">
            <a:avLst>
              <a:gd name="adj1" fmla="val 25000"/>
              <a:gd name="adj2" fmla="val 91025"/>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F2822B5-03C8-F3CF-ED52-4FADA530EB02}"/>
              </a:ext>
            </a:extLst>
          </p:cNvPr>
          <p:cNvSpPr txBox="1"/>
          <p:nvPr/>
        </p:nvSpPr>
        <p:spPr>
          <a:xfrm>
            <a:off x="5455251" y="1022212"/>
            <a:ext cx="441792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13:10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Then Lot lifted up his eyes and saw all the valley of the Jordan, that it was well watered everywhere—</a:t>
            </a:r>
            <a:r>
              <a:rPr kumimoji="0" lang="en-US" sz="28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this was</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before Yahweh destroyed Sodom and Gomorrah—like the garden of Yahweh, like the land of Egypt as you go to </a:t>
            </a:r>
            <a:r>
              <a:rPr kumimoji="0" lang="en-US" sz="28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Zoar</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46823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24, 27,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daughters of Canaan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91C084-C968-AF4B-9460-3C265B9E6449}"/>
              </a:ext>
            </a:extLst>
          </p:cNvPr>
          <p:cNvSpPr txBox="1"/>
          <p:nvPr/>
        </p:nvSpPr>
        <p:spPr>
          <a:xfrm>
            <a:off x="5644762" y="792155"/>
            <a:ext cx="654723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34</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I am going to drive out the Amorite before you, and the Canaanite, the Hittite, the Perizzite, the Hivite, and the Jebusite.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Beware…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lest you cut a covenant with the inhabitants of the land, and they play the harlot with their gods and sacrifice to their gods, and one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of them</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invite you to eat of his sacrifice,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you take some of his daughters for your sons, and his daughters play the harlot with their gods and cause your sons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also</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play the harlot with their gods.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B3AA993B-47C5-FC56-FC8F-9DC4EC2F32D0}"/>
              </a:ext>
            </a:extLst>
          </p:cNvPr>
          <p:cNvSpPr txBox="1"/>
          <p:nvPr/>
        </p:nvSpPr>
        <p:spPr>
          <a:xfrm>
            <a:off x="449091" y="2605953"/>
            <a:ext cx="5100034"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24:3 “…you shall not take a wife for my son from the daughters of the Canaanites”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24:37 “And my master made me swear, saying, ‘You shall not take a wife for my son from the daughters of the Canaanites…”</a:t>
            </a:r>
          </a:p>
        </p:txBody>
      </p:sp>
    </p:spTree>
    <p:extLst>
      <p:ext uri="{BB962C8B-B14F-4D97-AF65-F5344CB8AC3E}">
        <p14:creationId xmlns:p14="http://schemas.microsoft.com/office/powerpoint/2010/main" val="12245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24, 27,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daughters of Canaan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91C084-C968-AF4B-9460-3C265B9E6449}"/>
              </a:ext>
            </a:extLst>
          </p:cNvPr>
          <p:cNvSpPr txBox="1"/>
          <p:nvPr/>
        </p:nvSpPr>
        <p:spPr>
          <a:xfrm>
            <a:off x="5644762" y="792155"/>
            <a:ext cx="654723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34</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I am going to drive out the Amorite before you, and the Canaanite, the Hittite, the Perizzite, the Hivite, and the Jebusite.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Beware…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lest you cut a covenant with the inhabitants of the land, and they play the harlot with their gods and sacrifice to their gods, and one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of them</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invite you to eat of his sacrifice,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you take some of his daughters for your sons, and his daughters play the harlot with their gods and cause your sons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also</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play the harlot with their gods.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B3AA993B-47C5-FC56-FC8F-9DC4EC2F32D0}"/>
              </a:ext>
            </a:extLst>
          </p:cNvPr>
          <p:cNvSpPr txBox="1"/>
          <p:nvPr/>
        </p:nvSpPr>
        <p:spPr>
          <a:xfrm>
            <a:off x="449091" y="2605953"/>
            <a:ext cx="5100034"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27:46</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Rebekah said to Isaac, “I am tired of living because of the daughters of </a:t>
            </a:r>
            <a:r>
              <a:rPr kumimoji="0" lang="en-US" sz="28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Heth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if Jacob takes a wife from the daughters of </a:t>
            </a:r>
            <a:r>
              <a:rPr kumimoji="0" lang="en-US" sz="28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Heth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like these, from the daughters of the land, what good will my life be to me?”</a:t>
            </a:r>
          </a:p>
        </p:txBody>
      </p:sp>
    </p:spTree>
    <p:extLst>
      <p:ext uri="{BB962C8B-B14F-4D97-AF65-F5344CB8AC3E}">
        <p14:creationId xmlns:p14="http://schemas.microsoft.com/office/powerpoint/2010/main" val="182647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24, 27,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daughters of Canaan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91C084-C968-AF4B-9460-3C265B9E6449}"/>
              </a:ext>
            </a:extLst>
          </p:cNvPr>
          <p:cNvSpPr txBox="1"/>
          <p:nvPr/>
        </p:nvSpPr>
        <p:spPr>
          <a:xfrm>
            <a:off x="5644762" y="792155"/>
            <a:ext cx="6547237"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34</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I am going to drive out the Amorite before you, and the Canaanite, the Hittite, the Perizzite, the Hivite, and the Jebusite.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Beware…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lest you cut a covenant with the inhabitants of the land, and they play the harlot with their gods and sacrifice to their gods, and one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of them</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invite you to eat of his sacrifice,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you take some of his daughters for your sons, and his daughters play the harlot with their gods and cause your sons </a:t>
            </a: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also</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play the harlot with their gods.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B3AA993B-47C5-FC56-FC8F-9DC4EC2F32D0}"/>
              </a:ext>
            </a:extLst>
          </p:cNvPr>
          <p:cNvSpPr txBox="1"/>
          <p:nvPr/>
        </p:nvSpPr>
        <p:spPr>
          <a:xfrm>
            <a:off x="449091" y="2605953"/>
            <a:ext cx="510003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28:8 So Esau saw that the daughters of Canaan were displeasing in the sight of his father Isaac</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18641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Joseph’s bones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21DF348-8154-A7A4-1FC9-7687AFBAD0B4}"/>
              </a:ext>
            </a:extLst>
          </p:cNvPr>
          <p:cNvSpPr txBox="1"/>
          <p:nvPr/>
        </p:nvSpPr>
        <p:spPr>
          <a:xfrm>
            <a:off x="5792273" y="1902957"/>
            <a:ext cx="609814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13:19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Moses took the bones of Joseph with him, for he had made the sons of Israel solemnly swear, saying, “God will surely take care of you, and you shall bring up my bones from here with you.”</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0DCF7171-41DD-3240-0EDF-93D62DFFCC2F}"/>
              </a:ext>
            </a:extLst>
          </p:cNvPr>
          <p:cNvSpPr txBox="1"/>
          <p:nvPr/>
        </p:nvSpPr>
        <p:spPr>
          <a:xfrm>
            <a:off x="5792273" y="4809066"/>
            <a:ext cx="6098146"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Joshua 24:32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they buried the bones of Joseph, which the sons of Israel brought up from Egypt, at Shechem</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AEAFBACD-FFA8-08C7-06AD-5C76DCB2B7E7}"/>
              </a:ext>
            </a:extLst>
          </p:cNvPr>
          <p:cNvSpPr txBox="1"/>
          <p:nvPr/>
        </p:nvSpPr>
        <p:spPr>
          <a:xfrm>
            <a:off x="170526" y="1989889"/>
            <a:ext cx="538026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50:24-25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Joseph said to his brothers, “I am about to die, but God will surely take care of you and bring you up from this land to the land which He swore to Abraham, to Isaac, and to Jacob.”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25 </a:t>
            </a:r>
            <a:r>
              <a:rPr kumimoji="0" lang="en-US" sz="28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Then Joseph made the sons of Israel swear, saying, “God will surely take care of you, and you shall carry my bones up from here</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8708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Promised Land</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EAFBACD-FFA8-08C7-06AD-5C76DCB2B7E7}"/>
              </a:ext>
            </a:extLst>
          </p:cNvPr>
          <p:cNvSpPr txBox="1"/>
          <p:nvPr/>
        </p:nvSpPr>
        <p:spPr>
          <a:xfrm>
            <a:off x="170526" y="1989889"/>
            <a:ext cx="538026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50:24-25</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Joseph said to his brothers, “I am about to die, but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God will surely take care of you and bring you up from this land to the land which He swore to Abraham, to Isaac, and to Jacob</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25</a:t>
            </a:r>
            <a:r>
              <a:rPr kumimoji="0" lang="en-US" sz="2800" b="0"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Joseph made the sons of Israel swear, saying, “God will surely take care of you, and you shall carry my bones up from here.”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4807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51956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Promised Land</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EAFBACD-FFA8-08C7-06AD-5C76DCB2B7E7}"/>
              </a:ext>
            </a:extLst>
          </p:cNvPr>
          <p:cNvSpPr txBox="1"/>
          <p:nvPr/>
        </p:nvSpPr>
        <p:spPr>
          <a:xfrm>
            <a:off x="170526" y="1989889"/>
            <a:ext cx="7556798"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9</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curse on Canaan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identifies the nations descended from Canaan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shows Israel to be from Shem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12:5-7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land promise to Abram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15:7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land promise to Abram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17:8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land promise to Abraham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26:3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land promise to Isaac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28:13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land promise to Jacob</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628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1C3AF8-5B03-85CB-B3A4-BBEAF2D01020}"/>
              </a:ext>
            </a:extLst>
          </p:cNvPr>
          <p:cNvSpPr txBox="1"/>
          <p:nvPr/>
        </p:nvSpPr>
        <p:spPr>
          <a:xfrm>
            <a:off x="1034339" y="474345"/>
            <a:ext cx="482583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is your purpose in life?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Have fun?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Well-liked?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 famous?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 comfortable?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Legacy?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A2B5C4-11CF-A518-87C4-5D998A9A3A60}"/>
              </a:ext>
            </a:extLst>
          </p:cNvPr>
          <p:cNvSpPr txBox="1"/>
          <p:nvPr/>
        </p:nvSpPr>
        <p:spPr>
          <a:xfrm>
            <a:off x="6256020" y="474345"/>
            <a:ext cx="504305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Israel in the wilderness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Well-liked?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Whose Fame?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Comfortable?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Legacy?</a:t>
            </a:r>
          </a:p>
        </p:txBody>
      </p:sp>
    </p:spTree>
    <p:extLst>
      <p:ext uri="{BB962C8B-B14F-4D97-AF65-F5344CB8AC3E}">
        <p14:creationId xmlns:p14="http://schemas.microsoft.com/office/powerpoint/2010/main" val="45707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24825-59A7-12BF-F134-23FBB38B5A22}"/>
              </a:ext>
            </a:extLst>
          </p:cNvPr>
          <p:cNvSpPr txBox="1"/>
          <p:nvPr/>
        </p:nvSpPr>
        <p:spPr>
          <a:xfrm>
            <a:off x="1300766" y="1017431"/>
            <a:ext cx="991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wrote Genesis?</a:t>
            </a:r>
          </a:p>
        </p:txBody>
      </p:sp>
    </p:spTree>
    <p:extLst>
      <p:ext uri="{BB962C8B-B14F-4D97-AF65-F5344CB8AC3E}">
        <p14:creationId xmlns:p14="http://schemas.microsoft.com/office/powerpoint/2010/main" val="2815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141668" y="0"/>
            <a:ext cx="1187432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sense of purpose that Genesis would give to them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have thought, this happened hundreds of years ago and is irrelevant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have thought, we’ve been </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years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 the wilderness; no promised land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could have thought, all we see is people dropping dead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are in our wilderness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has given us a sense of purpose, in writings of long ago events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of us: spent a lifetime on this journey, haven’t seen the Lord’s return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see people dropping dead</a:t>
            </a:r>
          </a:p>
        </p:txBody>
      </p:sp>
    </p:spTree>
    <p:extLst>
      <p:ext uri="{BB962C8B-B14F-4D97-AF65-F5344CB8AC3E}">
        <p14:creationId xmlns:p14="http://schemas.microsoft.com/office/powerpoint/2010/main" val="39468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524825-59A7-12BF-F134-23FBB38B5A22}"/>
              </a:ext>
            </a:extLst>
          </p:cNvPr>
          <p:cNvSpPr txBox="1"/>
          <p:nvPr/>
        </p:nvSpPr>
        <p:spPr>
          <a:xfrm>
            <a:off x="591080" y="1017431"/>
            <a:ext cx="991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When did Moses write Genesis?</a:t>
            </a:r>
          </a:p>
        </p:txBody>
      </p:sp>
    </p:spTree>
    <p:extLst>
      <p:ext uri="{BB962C8B-B14F-4D97-AF65-F5344CB8AC3E}">
        <p14:creationId xmlns:p14="http://schemas.microsoft.com/office/powerpoint/2010/main" val="160779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2782C-046A-4C7E-8A0E-A2EAD5A76395}"/>
              </a:ext>
            </a:extLst>
          </p:cNvPr>
          <p:cNvPicPr>
            <a:picLocks noChangeAspect="1"/>
          </p:cNvPicPr>
          <p:nvPr/>
        </p:nvPicPr>
        <p:blipFill rotWithShape="1">
          <a:blip r:embed="rId2"/>
          <a:srcRect t="7344" r="57227" b="8802"/>
          <a:stretch/>
        </p:blipFill>
        <p:spPr>
          <a:xfrm>
            <a:off x="585794" y="10765"/>
            <a:ext cx="10958514" cy="6905365"/>
          </a:xfrm>
          <a:prstGeom prst="rect">
            <a:avLst/>
          </a:prstGeom>
        </p:spPr>
      </p:pic>
      <p:sp>
        <p:nvSpPr>
          <p:cNvPr id="6" name="Rectangle 5">
            <a:extLst>
              <a:ext uri="{FF2B5EF4-FFF2-40B4-BE49-F238E27FC236}">
                <a16:creationId xmlns:a16="http://schemas.microsoft.com/office/drawing/2014/main" id="{A3B4ECDA-E725-4C63-8DF6-CA38C2C899A5}"/>
              </a:ext>
            </a:extLst>
          </p:cNvPr>
          <p:cNvSpPr/>
          <p:nvPr/>
        </p:nvSpPr>
        <p:spPr>
          <a:xfrm>
            <a:off x="4290646" y="2190044"/>
            <a:ext cx="3826065" cy="276577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68BDE04-FFA9-C9CC-36FE-6ADF25E80EAB}"/>
              </a:ext>
            </a:extLst>
          </p:cNvPr>
          <p:cNvSpPr txBox="1"/>
          <p:nvPr/>
        </p:nvSpPr>
        <p:spPr>
          <a:xfrm>
            <a:off x="591080" y="1017431"/>
            <a:ext cx="991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When did Moses write Genesis?</a:t>
            </a:r>
          </a:p>
        </p:txBody>
      </p:sp>
    </p:spTree>
    <p:extLst>
      <p:ext uri="{BB962C8B-B14F-4D97-AF65-F5344CB8AC3E}">
        <p14:creationId xmlns:p14="http://schemas.microsoft.com/office/powerpoint/2010/main" val="10922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748600-C0BE-4D98-B2D5-FDE8EA306642}"/>
              </a:ext>
            </a:extLst>
          </p:cNvPr>
          <p:cNvPicPr>
            <a:picLocks noChangeAspect="1"/>
          </p:cNvPicPr>
          <p:nvPr/>
        </p:nvPicPr>
        <p:blipFill rotWithShape="1">
          <a:blip r:embed="rId2"/>
          <a:srcRect t="7731" r="57192" b="10423"/>
          <a:stretch/>
        </p:blipFill>
        <p:spPr>
          <a:xfrm>
            <a:off x="478308" y="-41142"/>
            <a:ext cx="11197883" cy="6881720"/>
          </a:xfrm>
          <a:prstGeom prst="rect">
            <a:avLst/>
          </a:prstGeom>
        </p:spPr>
      </p:pic>
      <p:sp>
        <p:nvSpPr>
          <p:cNvPr id="3" name="TextBox 2">
            <a:extLst>
              <a:ext uri="{FF2B5EF4-FFF2-40B4-BE49-F238E27FC236}">
                <a16:creationId xmlns:a16="http://schemas.microsoft.com/office/drawing/2014/main" id="{4EEDD557-D50F-2C1E-909D-47D0BF578B7D}"/>
              </a:ext>
            </a:extLst>
          </p:cNvPr>
          <p:cNvSpPr txBox="1"/>
          <p:nvPr/>
        </p:nvSpPr>
        <p:spPr>
          <a:xfrm>
            <a:off x="591080" y="1017431"/>
            <a:ext cx="991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When did Moses write Genesis?</a:t>
            </a:r>
          </a:p>
        </p:txBody>
      </p:sp>
      <p:sp>
        <p:nvSpPr>
          <p:cNvPr id="4" name="TextBox 3">
            <a:extLst>
              <a:ext uri="{FF2B5EF4-FFF2-40B4-BE49-F238E27FC236}">
                <a16:creationId xmlns:a16="http://schemas.microsoft.com/office/drawing/2014/main" id="{B256FABA-1DB7-39FD-C7B6-BD220D17BB45}"/>
              </a:ext>
            </a:extLst>
          </p:cNvPr>
          <p:cNvSpPr txBox="1"/>
          <p:nvPr/>
        </p:nvSpPr>
        <p:spPr>
          <a:xfrm>
            <a:off x="3412901" y="4566774"/>
            <a:ext cx="19447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38 years</a:t>
            </a:r>
          </a:p>
        </p:txBody>
      </p:sp>
    </p:spTree>
    <p:extLst>
      <p:ext uri="{BB962C8B-B14F-4D97-AF65-F5344CB8AC3E}">
        <p14:creationId xmlns:p14="http://schemas.microsoft.com/office/powerpoint/2010/main" val="33814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6EF3BD-32DD-42DD-BD21-7CF7E654B3D1}"/>
              </a:ext>
            </a:extLst>
          </p:cNvPr>
          <p:cNvPicPr>
            <a:picLocks noChangeAspect="1"/>
          </p:cNvPicPr>
          <p:nvPr/>
        </p:nvPicPr>
        <p:blipFill rotWithShape="1">
          <a:blip r:embed="rId2"/>
          <a:srcRect t="7189" r="57187" b="10139"/>
          <a:stretch/>
        </p:blipFill>
        <p:spPr>
          <a:xfrm>
            <a:off x="595531" y="7033"/>
            <a:ext cx="11037738" cy="6850967"/>
          </a:xfrm>
          <a:prstGeom prst="rect">
            <a:avLst/>
          </a:prstGeom>
        </p:spPr>
      </p:pic>
      <p:sp>
        <p:nvSpPr>
          <p:cNvPr id="7" name="Freeform: Shape 6">
            <a:extLst>
              <a:ext uri="{FF2B5EF4-FFF2-40B4-BE49-F238E27FC236}">
                <a16:creationId xmlns:a16="http://schemas.microsoft.com/office/drawing/2014/main" id="{908EACD8-0823-46C2-A784-7B37162E2041}"/>
              </a:ext>
            </a:extLst>
          </p:cNvPr>
          <p:cNvSpPr/>
          <p:nvPr/>
        </p:nvSpPr>
        <p:spPr>
          <a:xfrm>
            <a:off x="4431323" y="2827606"/>
            <a:ext cx="3559126" cy="3995225"/>
          </a:xfrm>
          <a:custGeom>
            <a:avLst/>
            <a:gdLst>
              <a:gd name="connsiteX0" fmla="*/ 0 w 3559126"/>
              <a:gd name="connsiteY0" fmla="*/ 2363372 h 3995225"/>
              <a:gd name="connsiteX1" fmla="*/ 196948 w 3559126"/>
              <a:gd name="connsiteY1" fmla="*/ 2349305 h 3995225"/>
              <a:gd name="connsiteX2" fmla="*/ 239151 w 3559126"/>
              <a:gd name="connsiteY2" fmla="*/ 2335237 h 3995225"/>
              <a:gd name="connsiteX3" fmla="*/ 267286 w 3559126"/>
              <a:gd name="connsiteY3" fmla="*/ 2293034 h 3995225"/>
              <a:gd name="connsiteX4" fmla="*/ 323557 w 3559126"/>
              <a:gd name="connsiteY4" fmla="*/ 2236763 h 3995225"/>
              <a:gd name="connsiteX5" fmla="*/ 365760 w 3559126"/>
              <a:gd name="connsiteY5" fmla="*/ 2208628 h 3995225"/>
              <a:gd name="connsiteX6" fmla="*/ 393895 w 3559126"/>
              <a:gd name="connsiteY6" fmla="*/ 2180492 h 3995225"/>
              <a:gd name="connsiteX7" fmla="*/ 478302 w 3559126"/>
              <a:gd name="connsiteY7" fmla="*/ 2152357 h 3995225"/>
              <a:gd name="connsiteX8" fmla="*/ 520505 w 3559126"/>
              <a:gd name="connsiteY8" fmla="*/ 2138289 h 3995225"/>
              <a:gd name="connsiteX9" fmla="*/ 759655 w 3559126"/>
              <a:gd name="connsiteY9" fmla="*/ 2152357 h 3995225"/>
              <a:gd name="connsiteX10" fmla="*/ 1111348 w 3559126"/>
              <a:gd name="connsiteY10" fmla="*/ 2180492 h 3995225"/>
              <a:gd name="connsiteX11" fmla="*/ 1223889 w 3559126"/>
              <a:gd name="connsiteY11" fmla="*/ 2236763 h 3995225"/>
              <a:gd name="connsiteX12" fmla="*/ 1266092 w 3559126"/>
              <a:gd name="connsiteY12" fmla="*/ 2250831 h 3995225"/>
              <a:gd name="connsiteX13" fmla="*/ 1308295 w 3559126"/>
              <a:gd name="connsiteY13" fmla="*/ 2264899 h 3995225"/>
              <a:gd name="connsiteX14" fmla="*/ 1463040 w 3559126"/>
              <a:gd name="connsiteY14" fmla="*/ 2307102 h 3995225"/>
              <a:gd name="connsiteX15" fmla="*/ 1533379 w 3559126"/>
              <a:gd name="connsiteY15" fmla="*/ 2377440 h 3995225"/>
              <a:gd name="connsiteX16" fmla="*/ 1561514 w 3559126"/>
              <a:gd name="connsiteY16" fmla="*/ 2405576 h 3995225"/>
              <a:gd name="connsiteX17" fmla="*/ 1603717 w 3559126"/>
              <a:gd name="connsiteY17" fmla="*/ 2489982 h 3995225"/>
              <a:gd name="connsiteX18" fmla="*/ 1631852 w 3559126"/>
              <a:gd name="connsiteY18" fmla="*/ 2574388 h 3995225"/>
              <a:gd name="connsiteX19" fmla="*/ 1645920 w 3559126"/>
              <a:gd name="connsiteY19" fmla="*/ 2616591 h 3995225"/>
              <a:gd name="connsiteX20" fmla="*/ 1659988 w 3559126"/>
              <a:gd name="connsiteY20" fmla="*/ 2658794 h 3995225"/>
              <a:gd name="connsiteX21" fmla="*/ 1674055 w 3559126"/>
              <a:gd name="connsiteY21" fmla="*/ 2715065 h 3995225"/>
              <a:gd name="connsiteX22" fmla="*/ 1702191 w 3559126"/>
              <a:gd name="connsiteY22" fmla="*/ 2799471 h 3995225"/>
              <a:gd name="connsiteX23" fmla="*/ 1730326 w 3559126"/>
              <a:gd name="connsiteY23" fmla="*/ 2841674 h 3995225"/>
              <a:gd name="connsiteX24" fmla="*/ 1786597 w 3559126"/>
              <a:gd name="connsiteY24" fmla="*/ 2954216 h 3995225"/>
              <a:gd name="connsiteX25" fmla="*/ 1828800 w 3559126"/>
              <a:gd name="connsiteY25" fmla="*/ 3080825 h 3995225"/>
              <a:gd name="connsiteX26" fmla="*/ 1856935 w 3559126"/>
              <a:gd name="connsiteY26" fmla="*/ 3165231 h 3995225"/>
              <a:gd name="connsiteX27" fmla="*/ 1885071 w 3559126"/>
              <a:gd name="connsiteY27" fmla="*/ 3291840 h 3995225"/>
              <a:gd name="connsiteX28" fmla="*/ 1899139 w 3559126"/>
              <a:gd name="connsiteY28" fmla="*/ 3334043 h 3995225"/>
              <a:gd name="connsiteX29" fmla="*/ 1927274 w 3559126"/>
              <a:gd name="connsiteY29" fmla="*/ 3446585 h 3995225"/>
              <a:gd name="connsiteX30" fmla="*/ 1955409 w 3559126"/>
              <a:gd name="connsiteY30" fmla="*/ 3573194 h 3995225"/>
              <a:gd name="connsiteX31" fmla="*/ 1983545 w 3559126"/>
              <a:gd name="connsiteY31" fmla="*/ 3798277 h 3995225"/>
              <a:gd name="connsiteX32" fmla="*/ 1997612 w 3559126"/>
              <a:gd name="connsiteY32" fmla="*/ 3854548 h 3995225"/>
              <a:gd name="connsiteX33" fmla="*/ 2053883 w 3559126"/>
              <a:gd name="connsiteY33" fmla="*/ 3910819 h 3995225"/>
              <a:gd name="connsiteX34" fmla="*/ 2082019 w 3559126"/>
              <a:gd name="connsiteY34" fmla="*/ 3938954 h 3995225"/>
              <a:gd name="connsiteX35" fmla="*/ 2124222 w 3559126"/>
              <a:gd name="connsiteY35" fmla="*/ 3953022 h 3995225"/>
              <a:gd name="connsiteX36" fmla="*/ 2208628 w 3559126"/>
              <a:gd name="connsiteY36" fmla="*/ 3995225 h 3995225"/>
              <a:gd name="connsiteX37" fmla="*/ 2377440 w 3559126"/>
              <a:gd name="connsiteY37" fmla="*/ 3981157 h 3995225"/>
              <a:gd name="connsiteX38" fmla="*/ 2447779 w 3559126"/>
              <a:gd name="connsiteY38" fmla="*/ 3910819 h 3995225"/>
              <a:gd name="connsiteX39" fmla="*/ 2475914 w 3559126"/>
              <a:gd name="connsiteY39" fmla="*/ 3882683 h 3995225"/>
              <a:gd name="connsiteX40" fmla="*/ 2504049 w 3559126"/>
              <a:gd name="connsiteY40" fmla="*/ 3840480 h 3995225"/>
              <a:gd name="connsiteX41" fmla="*/ 2532185 w 3559126"/>
              <a:gd name="connsiteY41" fmla="*/ 3812345 h 3995225"/>
              <a:gd name="connsiteX42" fmla="*/ 2574388 w 3559126"/>
              <a:gd name="connsiteY42" fmla="*/ 3727939 h 3995225"/>
              <a:gd name="connsiteX43" fmla="*/ 2602523 w 3559126"/>
              <a:gd name="connsiteY43" fmla="*/ 3699803 h 3995225"/>
              <a:gd name="connsiteX44" fmla="*/ 2644726 w 3559126"/>
              <a:gd name="connsiteY44" fmla="*/ 3573194 h 3995225"/>
              <a:gd name="connsiteX45" fmla="*/ 2658794 w 3559126"/>
              <a:gd name="connsiteY45" fmla="*/ 3530991 h 3995225"/>
              <a:gd name="connsiteX46" fmla="*/ 2672862 w 3559126"/>
              <a:gd name="connsiteY46" fmla="*/ 3488788 h 3995225"/>
              <a:gd name="connsiteX47" fmla="*/ 2700997 w 3559126"/>
              <a:gd name="connsiteY47" fmla="*/ 3460652 h 3995225"/>
              <a:gd name="connsiteX48" fmla="*/ 2729132 w 3559126"/>
              <a:gd name="connsiteY48" fmla="*/ 3376246 h 3995225"/>
              <a:gd name="connsiteX49" fmla="*/ 2743200 w 3559126"/>
              <a:gd name="connsiteY49" fmla="*/ 3334043 h 3995225"/>
              <a:gd name="connsiteX50" fmla="*/ 2757268 w 3559126"/>
              <a:gd name="connsiteY50" fmla="*/ 3277772 h 3995225"/>
              <a:gd name="connsiteX51" fmla="*/ 2785403 w 3559126"/>
              <a:gd name="connsiteY51" fmla="*/ 3193366 h 3995225"/>
              <a:gd name="connsiteX52" fmla="*/ 2799471 w 3559126"/>
              <a:gd name="connsiteY52" fmla="*/ 3151163 h 3995225"/>
              <a:gd name="connsiteX53" fmla="*/ 2827606 w 3559126"/>
              <a:gd name="connsiteY53" fmla="*/ 3108960 h 3995225"/>
              <a:gd name="connsiteX54" fmla="*/ 2855742 w 3559126"/>
              <a:gd name="connsiteY54" fmla="*/ 3024554 h 3995225"/>
              <a:gd name="connsiteX55" fmla="*/ 2883877 w 3559126"/>
              <a:gd name="connsiteY55" fmla="*/ 2940148 h 3995225"/>
              <a:gd name="connsiteX56" fmla="*/ 2897945 w 3559126"/>
              <a:gd name="connsiteY56" fmla="*/ 2897945 h 3995225"/>
              <a:gd name="connsiteX57" fmla="*/ 2954215 w 3559126"/>
              <a:gd name="connsiteY57" fmla="*/ 2827606 h 3995225"/>
              <a:gd name="connsiteX58" fmla="*/ 2968283 w 3559126"/>
              <a:gd name="connsiteY58" fmla="*/ 2785403 h 3995225"/>
              <a:gd name="connsiteX59" fmla="*/ 3024554 w 3559126"/>
              <a:gd name="connsiteY59" fmla="*/ 2729132 h 3995225"/>
              <a:gd name="connsiteX60" fmla="*/ 3066757 w 3559126"/>
              <a:gd name="connsiteY60" fmla="*/ 2644726 h 3995225"/>
              <a:gd name="connsiteX61" fmla="*/ 3080825 w 3559126"/>
              <a:gd name="connsiteY61" fmla="*/ 2602523 h 3995225"/>
              <a:gd name="connsiteX62" fmla="*/ 3137095 w 3559126"/>
              <a:gd name="connsiteY62" fmla="*/ 2518117 h 3995225"/>
              <a:gd name="connsiteX63" fmla="*/ 3179299 w 3559126"/>
              <a:gd name="connsiteY63" fmla="*/ 2391508 h 3995225"/>
              <a:gd name="connsiteX64" fmla="*/ 3193366 w 3559126"/>
              <a:gd name="connsiteY64" fmla="*/ 2349305 h 3995225"/>
              <a:gd name="connsiteX65" fmla="*/ 3221502 w 3559126"/>
              <a:gd name="connsiteY65" fmla="*/ 2222696 h 3995225"/>
              <a:gd name="connsiteX66" fmla="*/ 3179299 w 3559126"/>
              <a:gd name="connsiteY66" fmla="*/ 1955409 h 3995225"/>
              <a:gd name="connsiteX67" fmla="*/ 3151163 w 3559126"/>
              <a:gd name="connsiteY67" fmla="*/ 1927274 h 3995225"/>
              <a:gd name="connsiteX68" fmla="*/ 3137095 w 3559126"/>
              <a:gd name="connsiteY68" fmla="*/ 1885071 h 3995225"/>
              <a:gd name="connsiteX69" fmla="*/ 3080825 w 3559126"/>
              <a:gd name="connsiteY69" fmla="*/ 1814732 h 3995225"/>
              <a:gd name="connsiteX70" fmla="*/ 3066757 w 3559126"/>
              <a:gd name="connsiteY70" fmla="*/ 1772529 h 3995225"/>
              <a:gd name="connsiteX71" fmla="*/ 2982351 w 3559126"/>
              <a:gd name="connsiteY71" fmla="*/ 1688123 h 3995225"/>
              <a:gd name="connsiteX72" fmla="*/ 3052689 w 3559126"/>
              <a:gd name="connsiteY72" fmla="*/ 1631852 h 3995225"/>
              <a:gd name="connsiteX73" fmla="*/ 3080825 w 3559126"/>
              <a:gd name="connsiteY73" fmla="*/ 1603717 h 3995225"/>
              <a:gd name="connsiteX74" fmla="*/ 3179299 w 3559126"/>
              <a:gd name="connsiteY74" fmla="*/ 1519311 h 3995225"/>
              <a:gd name="connsiteX75" fmla="*/ 3221502 w 3559126"/>
              <a:gd name="connsiteY75" fmla="*/ 1477108 h 3995225"/>
              <a:gd name="connsiteX76" fmla="*/ 3249637 w 3559126"/>
              <a:gd name="connsiteY76" fmla="*/ 1448972 h 3995225"/>
              <a:gd name="connsiteX77" fmla="*/ 3348111 w 3559126"/>
              <a:gd name="connsiteY77" fmla="*/ 1336431 h 3995225"/>
              <a:gd name="connsiteX78" fmla="*/ 3390314 w 3559126"/>
              <a:gd name="connsiteY78" fmla="*/ 1294228 h 3995225"/>
              <a:gd name="connsiteX79" fmla="*/ 3404382 w 3559126"/>
              <a:gd name="connsiteY79" fmla="*/ 1252025 h 3995225"/>
              <a:gd name="connsiteX80" fmla="*/ 3432517 w 3559126"/>
              <a:gd name="connsiteY80" fmla="*/ 1223889 h 3995225"/>
              <a:gd name="connsiteX81" fmla="*/ 3488788 w 3559126"/>
              <a:gd name="connsiteY81" fmla="*/ 1026942 h 3995225"/>
              <a:gd name="connsiteX82" fmla="*/ 3516923 w 3559126"/>
              <a:gd name="connsiteY82" fmla="*/ 942536 h 3995225"/>
              <a:gd name="connsiteX83" fmla="*/ 3545059 w 3559126"/>
              <a:gd name="connsiteY83" fmla="*/ 858129 h 3995225"/>
              <a:gd name="connsiteX84" fmla="*/ 3559126 w 3559126"/>
              <a:gd name="connsiteY84" fmla="*/ 815926 h 3995225"/>
              <a:gd name="connsiteX85" fmla="*/ 3530991 w 3559126"/>
              <a:gd name="connsiteY85" fmla="*/ 661182 h 3995225"/>
              <a:gd name="connsiteX86" fmla="*/ 3502855 w 3559126"/>
              <a:gd name="connsiteY86" fmla="*/ 633046 h 3995225"/>
              <a:gd name="connsiteX87" fmla="*/ 3432517 w 3559126"/>
              <a:gd name="connsiteY87" fmla="*/ 562708 h 3995225"/>
              <a:gd name="connsiteX88" fmla="*/ 3334043 w 3559126"/>
              <a:gd name="connsiteY88" fmla="*/ 450166 h 3995225"/>
              <a:gd name="connsiteX89" fmla="*/ 3249637 w 3559126"/>
              <a:gd name="connsiteY89" fmla="*/ 379828 h 3995225"/>
              <a:gd name="connsiteX90" fmla="*/ 3207434 w 3559126"/>
              <a:gd name="connsiteY90" fmla="*/ 309489 h 3995225"/>
              <a:gd name="connsiteX91" fmla="*/ 3193366 w 3559126"/>
              <a:gd name="connsiteY91" fmla="*/ 267286 h 3995225"/>
              <a:gd name="connsiteX92" fmla="*/ 3137095 w 3559126"/>
              <a:gd name="connsiteY92" fmla="*/ 196948 h 3995225"/>
              <a:gd name="connsiteX93" fmla="*/ 3080825 w 3559126"/>
              <a:gd name="connsiteY93" fmla="*/ 140677 h 3995225"/>
              <a:gd name="connsiteX94" fmla="*/ 3066757 w 3559126"/>
              <a:gd name="connsiteY94" fmla="*/ 98474 h 3995225"/>
              <a:gd name="connsiteX95" fmla="*/ 3024554 w 3559126"/>
              <a:gd name="connsiteY95" fmla="*/ 70339 h 3995225"/>
              <a:gd name="connsiteX96" fmla="*/ 2996419 w 3559126"/>
              <a:gd name="connsiteY96" fmla="*/ 28136 h 3995225"/>
              <a:gd name="connsiteX97" fmla="*/ 2954215 w 3559126"/>
              <a:gd name="connsiteY97" fmla="*/ 0 h 399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559126" h="3995225">
                <a:moveTo>
                  <a:pt x="0" y="2363372"/>
                </a:moveTo>
                <a:cubicBezTo>
                  <a:pt x="65649" y="2358683"/>
                  <a:pt x="131582" y="2356995"/>
                  <a:pt x="196948" y="2349305"/>
                </a:cubicBezTo>
                <a:cubicBezTo>
                  <a:pt x="211675" y="2347572"/>
                  <a:pt x="227572" y="2344500"/>
                  <a:pt x="239151" y="2335237"/>
                </a:cubicBezTo>
                <a:cubicBezTo>
                  <a:pt x="252353" y="2324675"/>
                  <a:pt x="256283" y="2305871"/>
                  <a:pt x="267286" y="2293034"/>
                </a:cubicBezTo>
                <a:cubicBezTo>
                  <a:pt x="284549" y="2272894"/>
                  <a:pt x="301486" y="2251477"/>
                  <a:pt x="323557" y="2236763"/>
                </a:cubicBezTo>
                <a:cubicBezTo>
                  <a:pt x="337625" y="2227385"/>
                  <a:pt x="352558" y="2219190"/>
                  <a:pt x="365760" y="2208628"/>
                </a:cubicBezTo>
                <a:cubicBezTo>
                  <a:pt x="376117" y="2200342"/>
                  <a:pt x="382032" y="2186423"/>
                  <a:pt x="393895" y="2180492"/>
                </a:cubicBezTo>
                <a:cubicBezTo>
                  <a:pt x="420421" y="2167229"/>
                  <a:pt x="450166" y="2161735"/>
                  <a:pt x="478302" y="2152357"/>
                </a:cubicBezTo>
                <a:lnTo>
                  <a:pt x="520505" y="2138289"/>
                </a:lnTo>
                <a:lnTo>
                  <a:pt x="759655" y="2152357"/>
                </a:lnTo>
                <a:cubicBezTo>
                  <a:pt x="1090659" y="2169332"/>
                  <a:pt x="970212" y="2133449"/>
                  <a:pt x="1111348" y="2180492"/>
                </a:cubicBezTo>
                <a:cubicBezTo>
                  <a:pt x="1160454" y="2229599"/>
                  <a:pt x="1126900" y="2204433"/>
                  <a:pt x="1223889" y="2236763"/>
                </a:cubicBezTo>
                <a:lnTo>
                  <a:pt x="1266092" y="2250831"/>
                </a:lnTo>
                <a:cubicBezTo>
                  <a:pt x="1280160" y="2255520"/>
                  <a:pt x="1293909" y="2261303"/>
                  <a:pt x="1308295" y="2264899"/>
                </a:cubicBezTo>
                <a:cubicBezTo>
                  <a:pt x="1435223" y="2296630"/>
                  <a:pt x="1384153" y="2280806"/>
                  <a:pt x="1463040" y="2307102"/>
                </a:cubicBezTo>
                <a:lnTo>
                  <a:pt x="1533379" y="2377440"/>
                </a:lnTo>
                <a:lnTo>
                  <a:pt x="1561514" y="2405576"/>
                </a:lnTo>
                <a:cubicBezTo>
                  <a:pt x="1612824" y="2559501"/>
                  <a:pt x="1530991" y="2326347"/>
                  <a:pt x="1603717" y="2489982"/>
                </a:cubicBezTo>
                <a:cubicBezTo>
                  <a:pt x="1615762" y="2517083"/>
                  <a:pt x="1622474" y="2546253"/>
                  <a:pt x="1631852" y="2574388"/>
                </a:cubicBezTo>
                <a:lnTo>
                  <a:pt x="1645920" y="2616591"/>
                </a:lnTo>
                <a:cubicBezTo>
                  <a:pt x="1650609" y="2630659"/>
                  <a:pt x="1656392" y="2644408"/>
                  <a:pt x="1659988" y="2658794"/>
                </a:cubicBezTo>
                <a:cubicBezTo>
                  <a:pt x="1664677" y="2677551"/>
                  <a:pt x="1668499" y="2696546"/>
                  <a:pt x="1674055" y="2715065"/>
                </a:cubicBezTo>
                <a:cubicBezTo>
                  <a:pt x="1682577" y="2743472"/>
                  <a:pt x="1685740" y="2774795"/>
                  <a:pt x="1702191" y="2799471"/>
                </a:cubicBezTo>
                <a:cubicBezTo>
                  <a:pt x="1711569" y="2813539"/>
                  <a:pt x="1723459" y="2826224"/>
                  <a:pt x="1730326" y="2841674"/>
                </a:cubicBezTo>
                <a:cubicBezTo>
                  <a:pt x="1782054" y="2958061"/>
                  <a:pt x="1728817" y="2896434"/>
                  <a:pt x="1786597" y="2954216"/>
                </a:cubicBezTo>
                <a:lnTo>
                  <a:pt x="1828800" y="3080825"/>
                </a:lnTo>
                <a:lnTo>
                  <a:pt x="1856935" y="3165231"/>
                </a:lnTo>
                <a:cubicBezTo>
                  <a:pt x="1866605" y="3213578"/>
                  <a:pt x="1871827" y="3245485"/>
                  <a:pt x="1885071" y="3291840"/>
                </a:cubicBezTo>
                <a:cubicBezTo>
                  <a:pt x="1889145" y="3306098"/>
                  <a:pt x="1895237" y="3319737"/>
                  <a:pt x="1899139" y="3334043"/>
                </a:cubicBezTo>
                <a:cubicBezTo>
                  <a:pt x="1909313" y="3371349"/>
                  <a:pt x="1920917" y="3408443"/>
                  <a:pt x="1927274" y="3446585"/>
                </a:cubicBezTo>
                <a:cubicBezTo>
                  <a:pt x="1943780" y="3545618"/>
                  <a:pt x="1932322" y="3503931"/>
                  <a:pt x="1955409" y="3573194"/>
                </a:cubicBezTo>
                <a:cubicBezTo>
                  <a:pt x="1964788" y="3648222"/>
                  <a:pt x="1965207" y="3724923"/>
                  <a:pt x="1983545" y="3798277"/>
                </a:cubicBezTo>
                <a:cubicBezTo>
                  <a:pt x="1988234" y="3817034"/>
                  <a:pt x="1987365" y="3838153"/>
                  <a:pt x="1997612" y="3854548"/>
                </a:cubicBezTo>
                <a:cubicBezTo>
                  <a:pt x="2011671" y="3877042"/>
                  <a:pt x="2035126" y="3892062"/>
                  <a:pt x="2053883" y="3910819"/>
                </a:cubicBezTo>
                <a:cubicBezTo>
                  <a:pt x="2063262" y="3920197"/>
                  <a:pt x="2069436" y="3934760"/>
                  <a:pt x="2082019" y="3938954"/>
                </a:cubicBezTo>
                <a:cubicBezTo>
                  <a:pt x="2096087" y="3943643"/>
                  <a:pt x="2110959" y="3946390"/>
                  <a:pt x="2124222" y="3953022"/>
                </a:cubicBezTo>
                <a:cubicBezTo>
                  <a:pt x="2233304" y="4007563"/>
                  <a:pt x="2102549" y="3959865"/>
                  <a:pt x="2208628" y="3995225"/>
                </a:cubicBezTo>
                <a:cubicBezTo>
                  <a:pt x="2264899" y="3990536"/>
                  <a:pt x="2322071" y="3992231"/>
                  <a:pt x="2377440" y="3981157"/>
                </a:cubicBezTo>
                <a:cubicBezTo>
                  <a:pt x="2417633" y="3973118"/>
                  <a:pt x="2426343" y="3937614"/>
                  <a:pt x="2447779" y="3910819"/>
                </a:cubicBezTo>
                <a:cubicBezTo>
                  <a:pt x="2456064" y="3900462"/>
                  <a:pt x="2467629" y="3893040"/>
                  <a:pt x="2475914" y="3882683"/>
                </a:cubicBezTo>
                <a:cubicBezTo>
                  <a:pt x="2486476" y="3869481"/>
                  <a:pt x="2493487" y="3853682"/>
                  <a:pt x="2504049" y="3840480"/>
                </a:cubicBezTo>
                <a:cubicBezTo>
                  <a:pt x="2512335" y="3830123"/>
                  <a:pt x="2523899" y="3822702"/>
                  <a:pt x="2532185" y="3812345"/>
                </a:cubicBezTo>
                <a:cubicBezTo>
                  <a:pt x="2617553" y="3705636"/>
                  <a:pt x="2511990" y="3831936"/>
                  <a:pt x="2574388" y="3727939"/>
                </a:cubicBezTo>
                <a:cubicBezTo>
                  <a:pt x="2581212" y="3716566"/>
                  <a:pt x="2593145" y="3709182"/>
                  <a:pt x="2602523" y="3699803"/>
                </a:cubicBezTo>
                <a:lnTo>
                  <a:pt x="2644726" y="3573194"/>
                </a:lnTo>
                <a:lnTo>
                  <a:pt x="2658794" y="3530991"/>
                </a:lnTo>
                <a:cubicBezTo>
                  <a:pt x="2663483" y="3516923"/>
                  <a:pt x="2662377" y="3499274"/>
                  <a:pt x="2672862" y="3488788"/>
                </a:cubicBezTo>
                <a:lnTo>
                  <a:pt x="2700997" y="3460652"/>
                </a:lnTo>
                <a:lnTo>
                  <a:pt x="2729132" y="3376246"/>
                </a:lnTo>
                <a:cubicBezTo>
                  <a:pt x="2733821" y="3362178"/>
                  <a:pt x="2739603" y="3348429"/>
                  <a:pt x="2743200" y="3334043"/>
                </a:cubicBezTo>
                <a:cubicBezTo>
                  <a:pt x="2747889" y="3315286"/>
                  <a:pt x="2751712" y="3296291"/>
                  <a:pt x="2757268" y="3277772"/>
                </a:cubicBezTo>
                <a:cubicBezTo>
                  <a:pt x="2765790" y="3249366"/>
                  <a:pt x="2776025" y="3221501"/>
                  <a:pt x="2785403" y="3193366"/>
                </a:cubicBezTo>
                <a:cubicBezTo>
                  <a:pt x="2790092" y="3179298"/>
                  <a:pt x="2791246" y="3163501"/>
                  <a:pt x="2799471" y="3151163"/>
                </a:cubicBezTo>
                <a:cubicBezTo>
                  <a:pt x="2808849" y="3137095"/>
                  <a:pt x="2820739" y="3124410"/>
                  <a:pt x="2827606" y="3108960"/>
                </a:cubicBezTo>
                <a:cubicBezTo>
                  <a:pt x="2839651" y="3081859"/>
                  <a:pt x="2846364" y="3052689"/>
                  <a:pt x="2855742" y="3024554"/>
                </a:cubicBezTo>
                <a:lnTo>
                  <a:pt x="2883877" y="2940148"/>
                </a:lnTo>
                <a:cubicBezTo>
                  <a:pt x="2888566" y="2926080"/>
                  <a:pt x="2887460" y="2908431"/>
                  <a:pt x="2897945" y="2897945"/>
                </a:cubicBezTo>
                <a:cubicBezTo>
                  <a:pt x="2924114" y="2871775"/>
                  <a:pt x="2936469" y="2863098"/>
                  <a:pt x="2954215" y="2827606"/>
                </a:cubicBezTo>
                <a:cubicBezTo>
                  <a:pt x="2960847" y="2814343"/>
                  <a:pt x="2959664" y="2797470"/>
                  <a:pt x="2968283" y="2785403"/>
                </a:cubicBezTo>
                <a:cubicBezTo>
                  <a:pt x="2983701" y="2763818"/>
                  <a:pt x="3024554" y="2729132"/>
                  <a:pt x="3024554" y="2729132"/>
                </a:cubicBezTo>
                <a:cubicBezTo>
                  <a:pt x="3059914" y="2623053"/>
                  <a:pt x="3012216" y="2753808"/>
                  <a:pt x="3066757" y="2644726"/>
                </a:cubicBezTo>
                <a:cubicBezTo>
                  <a:pt x="3073389" y="2631463"/>
                  <a:pt x="3073624" y="2615486"/>
                  <a:pt x="3080825" y="2602523"/>
                </a:cubicBezTo>
                <a:cubicBezTo>
                  <a:pt x="3097247" y="2572964"/>
                  <a:pt x="3126402" y="2550196"/>
                  <a:pt x="3137095" y="2518117"/>
                </a:cubicBezTo>
                <a:lnTo>
                  <a:pt x="3179299" y="2391508"/>
                </a:lnTo>
                <a:cubicBezTo>
                  <a:pt x="3183988" y="2377440"/>
                  <a:pt x="3189769" y="2363691"/>
                  <a:pt x="3193366" y="2349305"/>
                </a:cubicBezTo>
                <a:cubicBezTo>
                  <a:pt x="3213233" y="2269838"/>
                  <a:pt x="3203642" y="2311993"/>
                  <a:pt x="3221502" y="2222696"/>
                </a:cubicBezTo>
                <a:cubicBezTo>
                  <a:pt x="3221470" y="2222284"/>
                  <a:pt x="3218856" y="1994964"/>
                  <a:pt x="3179299" y="1955409"/>
                </a:cubicBezTo>
                <a:lnTo>
                  <a:pt x="3151163" y="1927274"/>
                </a:lnTo>
                <a:cubicBezTo>
                  <a:pt x="3146474" y="1913206"/>
                  <a:pt x="3143727" y="1898334"/>
                  <a:pt x="3137095" y="1885071"/>
                </a:cubicBezTo>
                <a:cubicBezTo>
                  <a:pt x="3119349" y="1849579"/>
                  <a:pt x="3106994" y="1840902"/>
                  <a:pt x="3080825" y="1814732"/>
                </a:cubicBezTo>
                <a:cubicBezTo>
                  <a:pt x="3076136" y="1800664"/>
                  <a:pt x="3075861" y="1784234"/>
                  <a:pt x="3066757" y="1772529"/>
                </a:cubicBezTo>
                <a:cubicBezTo>
                  <a:pt x="3042329" y="1741121"/>
                  <a:pt x="2982351" y="1688123"/>
                  <a:pt x="2982351" y="1688123"/>
                </a:cubicBezTo>
                <a:cubicBezTo>
                  <a:pt x="3038386" y="1604070"/>
                  <a:pt x="2977191" y="1677151"/>
                  <a:pt x="3052689" y="1631852"/>
                </a:cubicBezTo>
                <a:cubicBezTo>
                  <a:pt x="3064062" y="1625028"/>
                  <a:pt x="3070468" y="1612002"/>
                  <a:pt x="3080825" y="1603717"/>
                </a:cubicBezTo>
                <a:cubicBezTo>
                  <a:pt x="3187942" y="1518025"/>
                  <a:pt x="3043855" y="1654755"/>
                  <a:pt x="3179299" y="1519311"/>
                </a:cubicBezTo>
                <a:lnTo>
                  <a:pt x="3221502" y="1477108"/>
                </a:lnTo>
                <a:cubicBezTo>
                  <a:pt x="3230880" y="1467729"/>
                  <a:pt x="3242280" y="1460008"/>
                  <a:pt x="3249637" y="1448972"/>
                </a:cubicBezTo>
                <a:cubicBezTo>
                  <a:pt x="3296165" y="1379179"/>
                  <a:pt x="3265816" y="1418725"/>
                  <a:pt x="3348111" y="1336431"/>
                </a:cubicBezTo>
                <a:lnTo>
                  <a:pt x="3390314" y="1294228"/>
                </a:lnTo>
                <a:cubicBezTo>
                  <a:pt x="3395003" y="1280160"/>
                  <a:pt x="3396753" y="1264741"/>
                  <a:pt x="3404382" y="1252025"/>
                </a:cubicBezTo>
                <a:cubicBezTo>
                  <a:pt x="3411206" y="1240652"/>
                  <a:pt x="3426586" y="1235752"/>
                  <a:pt x="3432517" y="1223889"/>
                </a:cubicBezTo>
                <a:cubicBezTo>
                  <a:pt x="3459609" y="1169703"/>
                  <a:pt x="3470762" y="1081022"/>
                  <a:pt x="3488788" y="1026942"/>
                </a:cubicBezTo>
                <a:lnTo>
                  <a:pt x="3516923" y="942536"/>
                </a:lnTo>
                <a:lnTo>
                  <a:pt x="3545059" y="858129"/>
                </a:lnTo>
                <a:lnTo>
                  <a:pt x="3559126" y="815926"/>
                </a:lnTo>
                <a:cubicBezTo>
                  <a:pt x="3557186" y="800407"/>
                  <a:pt x="3551536" y="695424"/>
                  <a:pt x="3530991" y="661182"/>
                </a:cubicBezTo>
                <a:cubicBezTo>
                  <a:pt x="3524167" y="649809"/>
                  <a:pt x="3511141" y="643403"/>
                  <a:pt x="3502855" y="633046"/>
                </a:cubicBezTo>
                <a:cubicBezTo>
                  <a:pt x="3449264" y="566057"/>
                  <a:pt x="3504865" y="610940"/>
                  <a:pt x="3432517" y="562708"/>
                </a:cubicBezTo>
                <a:cubicBezTo>
                  <a:pt x="3402774" y="518093"/>
                  <a:pt x="3383420" y="483083"/>
                  <a:pt x="3334043" y="450166"/>
                </a:cubicBezTo>
                <a:cubicBezTo>
                  <a:pt x="3275287" y="410996"/>
                  <a:pt x="3303795" y="433986"/>
                  <a:pt x="3249637" y="379828"/>
                </a:cubicBezTo>
                <a:cubicBezTo>
                  <a:pt x="3209785" y="260274"/>
                  <a:pt x="3265365" y="406042"/>
                  <a:pt x="3207434" y="309489"/>
                </a:cubicBezTo>
                <a:cubicBezTo>
                  <a:pt x="3199805" y="296773"/>
                  <a:pt x="3199998" y="280549"/>
                  <a:pt x="3193366" y="267286"/>
                </a:cubicBezTo>
                <a:cubicBezTo>
                  <a:pt x="3175619" y="231791"/>
                  <a:pt x="3163266" y="223118"/>
                  <a:pt x="3137095" y="196948"/>
                </a:cubicBezTo>
                <a:cubicBezTo>
                  <a:pt x="3099584" y="84409"/>
                  <a:pt x="3155851" y="215703"/>
                  <a:pt x="3080825" y="140677"/>
                </a:cubicBezTo>
                <a:cubicBezTo>
                  <a:pt x="3070340" y="130192"/>
                  <a:pt x="3076020" y="110053"/>
                  <a:pt x="3066757" y="98474"/>
                </a:cubicBezTo>
                <a:cubicBezTo>
                  <a:pt x="3056195" y="85272"/>
                  <a:pt x="3038622" y="79717"/>
                  <a:pt x="3024554" y="70339"/>
                </a:cubicBezTo>
                <a:cubicBezTo>
                  <a:pt x="3015176" y="56271"/>
                  <a:pt x="3009621" y="38698"/>
                  <a:pt x="2996419" y="28136"/>
                </a:cubicBezTo>
                <a:cubicBezTo>
                  <a:pt x="2949766" y="-9186"/>
                  <a:pt x="2954215" y="35782"/>
                  <a:pt x="2954215" y="0"/>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86D09-1036-3D64-A6C2-1864CD71D75D}"/>
              </a:ext>
            </a:extLst>
          </p:cNvPr>
          <p:cNvSpPr txBox="1"/>
          <p:nvPr/>
        </p:nvSpPr>
        <p:spPr>
          <a:xfrm>
            <a:off x="591080" y="1017431"/>
            <a:ext cx="991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When did Moses write Genesis?</a:t>
            </a:r>
          </a:p>
        </p:txBody>
      </p:sp>
    </p:spTree>
    <p:extLst>
      <p:ext uri="{BB962C8B-B14F-4D97-AF65-F5344CB8AC3E}">
        <p14:creationId xmlns:p14="http://schemas.microsoft.com/office/powerpoint/2010/main" val="5825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E3CEA9-BDA7-82C9-6E1E-546BCF065D10}"/>
              </a:ext>
            </a:extLst>
          </p:cNvPr>
          <p:cNvSpPr txBox="1"/>
          <p:nvPr/>
        </p:nvSpPr>
        <p:spPr>
          <a:xfrm>
            <a:off x="169619" y="1407574"/>
            <a:ext cx="11883205"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Look at Genesis through the eyes of Israel in the Wilderness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See the sense of purpose that it could give them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98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13C3D1-809A-8F09-AB58-EE15036FE124}"/>
              </a:ext>
            </a:extLst>
          </p:cNvPr>
          <p:cNvSpPr txBox="1"/>
          <p:nvPr/>
        </p:nvSpPr>
        <p:spPr>
          <a:xfrm>
            <a:off x="449091" y="543339"/>
            <a:ext cx="1153235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16:1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Hagar from Egypt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3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B6AB2-6A43-B9E2-C514-070DF947BE39}"/>
              </a:ext>
            </a:extLst>
          </p:cNvPr>
          <p:cNvPicPr>
            <a:picLocks noChangeAspect="1"/>
          </p:cNvPicPr>
          <p:nvPr/>
        </p:nvPicPr>
        <p:blipFill rotWithShape="1">
          <a:blip r:embed="rId2"/>
          <a:srcRect l="11004" t="7189" r="67941" b="10139"/>
          <a:stretch/>
        </p:blipFill>
        <p:spPr>
          <a:xfrm>
            <a:off x="19598" y="7033"/>
            <a:ext cx="5428165" cy="6850967"/>
          </a:xfrm>
          <a:prstGeom prst="rect">
            <a:avLst/>
          </a:prstGeom>
        </p:spPr>
      </p:pic>
      <p:sp>
        <p:nvSpPr>
          <p:cNvPr id="8" name="TextBox 7">
            <a:extLst>
              <a:ext uri="{FF2B5EF4-FFF2-40B4-BE49-F238E27FC236}">
                <a16:creationId xmlns:a16="http://schemas.microsoft.com/office/drawing/2014/main" id="{F313C3D1-809A-8F09-AB58-EE15036FE124}"/>
              </a:ext>
            </a:extLst>
          </p:cNvPr>
          <p:cNvSpPr txBox="1"/>
          <p:nvPr/>
        </p:nvSpPr>
        <p:spPr>
          <a:xfrm>
            <a:off x="449091" y="543339"/>
            <a:ext cx="1153235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Genesis 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Circumcision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A75CEA0-D424-FC16-48B3-56DB0AFFB2A1}"/>
              </a:ext>
            </a:extLst>
          </p:cNvPr>
          <p:cNvSpPr txBox="1"/>
          <p:nvPr/>
        </p:nvSpPr>
        <p:spPr>
          <a:xfrm>
            <a:off x="5550794" y="111769"/>
            <a:ext cx="6641205"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Joshua 5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that time Yahweh said to Joshua, “…circumcise again the sons of Israel…”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Joshua made himself flint knives and circumcised the sons of Israel at </a:t>
            </a:r>
            <a:r>
              <a:rPr kumimoji="0" lang="en-US" sz="28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Gibeath-haaraloth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this is the reason why Joshua circumcised them: all the people who came out of Egypt who were males, all the men of war, died in the wilderness along the way when they came out of Egypt.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all the people who were born in the wilderness along the way as they came out of Egypt had not been circumcised….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…they were uncircumcised because they had not circumcised them along the way.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Arrow: Up 4">
            <a:extLst>
              <a:ext uri="{FF2B5EF4-FFF2-40B4-BE49-F238E27FC236}">
                <a16:creationId xmlns:a16="http://schemas.microsoft.com/office/drawing/2014/main" id="{0B8EFFCF-79B7-3512-21E2-F916954D6314}"/>
              </a:ext>
            </a:extLst>
          </p:cNvPr>
          <p:cNvSpPr/>
          <p:nvPr/>
        </p:nvSpPr>
        <p:spPr>
          <a:xfrm rot="18577183">
            <a:off x="3285868" y="2197793"/>
            <a:ext cx="850006" cy="93242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6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Palatino Linotype</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2023-10-22T16:10:54Z</dcterms:created>
  <dcterms:modified xsi:type="dcterms:W3CDTF">2023-10-22T16:11:19Z</dcterms:modified>
</cp:coreProperties>
</file>