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988" r:id="rId3"/>
    <p:sldId id="989" r:id="rId4"/>
    <p:sldId id="990" r:id="rId5"/>
    <p:sldId id="991" r:id="rId6"/>
    <p:sldId id="992" r:id="rId7"/>
    <p:sldId id="993" r:id="rId8"/>
    <p:sldId id="994" r:id="rId9"/>
    <p:sldId id="995" r:id="rId10"/>
    <p:sldId id="996" r:id="rId11"/>
    <p:sldId id="997" r:id="rId12"/>
    <p:sldId id="998" r:id="rId13"/>
    <p:sldId id="999" r:id="rId14"/>
    <p:sldId id="1000" r:id="rId15"/>
    <p:sldId id="1001" r:id="rId16"/>
    <p:sldId id="1002" r:id="rId17"/>
    <p:sldId id="265" r:id="rId18"/>
    <p:sldId id="1003" r:id="rId19"/>
    <p:sldId id="1004" r:id="rId20"/>
    <p:sldId id="1005" r:id="rId21"/>
    <p:sldId id="1006" r:id="rId22"/>
    <p:sldId id="271" r:id="rId23"/>
    <p:sldId id="1007" r:id="rId24"/>
    <p:sldId id="2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8DC2-00B8-32E0-865D-9B237D80E8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99BDBC-4A77-DB94-632A-74A2960A89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3C1A6A-313C-5A5E-EC7B-C2AD3D1D581B}"/>
              </a:ext>
            </a:extLst>
          </p:cNvPr>
          <p:cNvSpPr>
            <a:spLocks noGrp="1"/>
          </p:cNvSpPr>
          <p:nvPr>
            <p:ph type="dt" sz="half" idx="10"/>
          </p:nvPr>
        </p:nvSpPr>
        <p:spPr/>
        <p:txBody>
          <a:bodyPr/>
          <a:lstStyle/>
          <a:p>
            <a:fld id="{76B653EB-1E1A-4A79-839B-48710DA1D559}" type="datetimeFigureOut">
              <a:rPr lang="en-US" smtClean="0"/>
              <a:t>3/19/2023</a:t>
            </a:fld>
            <a:endParaRPr lang="en-US"/>
          </a:p>
        </p:txBody>
      </p:sp>
      <p:sp>
        <p:nvSpPr>
          <p:cNvPr id="5" name="Footer Placeholder 4">
            <a:extLst>
              <a:ext uri="{FF2B5EF4-FFF2-40B4-BE49-F238E27FC236}">
                <a16:creationId xmlns:a16="http://schemas.microsoft.com/office/drawing/2014/main" id="{255F4DE5-A373-18AD-FEE7-DCFF0649D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11B21E-5D9A-B946-AD9E-A378E3836DF0}"/>
              </a:ext>
            </a:extLst>
          </p:cNvPr>
          <p:cNvSpPr>
            <a:spLocks noGrp="1"/>
          </p:cNvSpPr>
          <p:nvPr>
            <p:ph type="sldNum" sz="quarter" idx="12"/>
          </p:nvPr>
        </p:nvSpPr>
        <p:spPr/>
        <p:txBody>
          <a:bodyPr/>
          <a:lstStyle/>
          <a:p>
            <a:fld id="{10966426-F443-4C15-A2E1-B108A45D277F}" type="slidenum">
              <a:rPr lang="en-US" smtClean="0"/>
              <a:t>‹#›</a:t>
            </a:fld>
            <a:endParaRPr lang="en-US"/>
          </a:p>
        </p:txBody>
      </p:sp>
    </p:spTree>
    <p:extLst>
      <p:ext uri="{BB962C8B-B14F-4D97-AF65-F5344CB8AC3E}">
        <p14:creationId xmlns:p14="http://schemas.microsoft.com/office/powerpoint/2010/main" val="16122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55E69-931C-4BC2-2238-171614DA7E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C03AB3-53F8-9D24-BA61-1F9E0DC2A2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9FBDE4-9A74-932A-0BD9-216BDBB4CCDB}"/>
              </a:ext>
            </a:extLst>
          </p:cNvPr>
          <p:cNvSpPr>
            <a:spLocks noGrp="1"/>
          </p:cNvSpPr>
          <p:nvPr>
            <p:ph type="dt" sz="half" idx="10"/>
          </p:nvPr>
        </p:nvSpPr>
        <p:spPr/>
        <p:txBody>
          <a:bodyPr/>
          <a:lstStyle/>
          <a:p>
            <a:fld id="{76B653EB-1E1A-4A79-839B-48710DA1D559}" type="datetimeFigureOut">
              <a:rPr lang="en-US" smtClean="0"/>
              <a:t>3/19/2023</a:t>
            </a:fld>
            <a:endParaRPr lang="en-US"/>
          </a:p>
        </p:txBody>
      </p:sp>
      <p:sp>
        <p:nvSpPr>
          <p:cNvPr id="5" name="Footer Placeholder 4">
            <a:extLst>
              <a:ext uri="{FF2B5EF4-FFF2-40B4-BE49-F238E27FC236}">
                <a16:creationId xmlns:a16="http://schemas.microsoft.com/office/drawing/2014/main" id="{254D4963-987F-787B-3602-0FE550FAB1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18888-F0E0-F241-903E-53625165F443}"/>
              </a:ext>
            </a:extLst>
          </p:cNvPr>
          <p:cNvSpPr>
            <a:spLocks noGrp="1"/>
          </p:cNvSpPr>
          <p:nvPr>
            <p:ph type="sldNum" sz="quarter" idx="12"/>
          </p:nvPr>
        </p:nvSpPr>
        <p:spPr/>
        <p:txBody>
          <a:bodyPr/>
          <a:lstStyle/>
          <a:p>
            <a:fld id="{10966426-F443-4C15-A2E1-B108A45D277F}" type="slidenum">
              <a:rPr lang="en-US" smtClean="0"/>
              <a:t>‹#›</a:t>
            </a:fld>
            <a:endParaRPr lang="en-US"/>
          </a:p>
        </p:txBody>
      </p:sp>
    </p:spTree>
    <p:extLst>
      <p:ext uri="{BB962C8B-B14F-4D97-AF65-F5344CB8AC3E}">
        <p14:creationId xmlns:p14="http://schemas.microsoft.com/office/powerpoint/2010/main" val="3604922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66FD9A-B2EF-5444-0189-ED50622003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E72CEE-32FE-687E-F050-ACA3CE03D2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51AFAE-2FCA-416F-4633-05903FCD3719}"/>
              </a:ext>
            </a:extLst>
          </p:cNvPr>
          <p:cNvSpPr>
            <a:spLocks noGrp="1"/>
          </p:cNvSpPr>
          <p:nvPr>
            <p:ph type="dt" sz="half" idx="10"/>
          </p:nvPr>
        </p:nvSpPr>
        <p:spPr/>
        <p:txBody>
          <a:bodyPr/>
          <a:lstStyle/>
          <a:p>
            <a:fld id="{76B653EB-1E1A-4A79-839B-48710DA1D559}" type="datetimeFigureOut">
              <a:rPr lang="en-US" smtClean="0"/>
              <a:t>3/19/2023</a:t>
            </a:fld>
            <a:endParaRPr lang="en-US"/>
          </a:p>
        </p:txBody>
      </p:sp>
      <p:sp>
        <p:nvSpPr>
          <p:cNvPr id="5" name="Footer Placeholder 4">
            <a:extLst>
              <a:ext uri="{FF2B5EF4-FFF2-40B4-BE49-F238E27FC236}">
                <a16:creationId xmlns:a16="http://schemas.microsoft.com/office/drawing/2014/main" id="{F3573AC7-B915-22BA-EE0A-4C85815229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400784-EBFD-3911-E3B6-8F7AA89013EC}"/>
              </a:ext>
            </a:extLst>
          </p:cNvPr>
          <p:cNvSpPr>
            <a:spLocks noGrp="1"/>
          </p:cNvSpPr>
          <p:nvPr>
            <p:ph type="sldNum" sz="quarter" idx="12"/>
          </p:nvPr>
        </p:nvSpPr>
        <p:spPr/>
        <p:txBody>
          <a:bodyPr/>
          <a:lstStyle/>
          <a:p>
            <a:fld id="{10966426-F443-4C15-A2E1-B108A45D277F}" type="slidenum">
              <a:rPr lang="en-US" smtClean="0"/>
              <a:t>‹#›</a:t>
            </a:fld>
            <a:endParaRPr lang="en-US"/>
          </a:p>
        </p:txBody>
      </p:sp>
    </p:spTree>
    <p:extLst>
      <p:ext uri="{BB962C8B-B14F-4D97-AF65-F5344CB8AC3E}">
        <p14:creationId xmlns:p14="http://schemas.microsoft.com/office/powerpoint/2010/main" val="1648016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DAD28C-3407-4DB1-90A7-67095736B3B6}"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74FBD-C70A-494B-94A9-8F1A7F2744AB}" type="slidenum">
              <a:rPr lang="en-US" smtClean="0"/>
              <a:t>‹#›</a:t>
            </a:fld>
            <a:endParaRPr lang="en-US"/>
          </a:p>
        </p:txBody>
      </p:sp>
    </p:spTree>
    <p:extLst>
      <p:ext uri="{BB962C8B-B14F-4D97-AF65-F5344CB8AC3E}">
        <p14:creationId xmlns:p14="http://schemas.microsoft.com/office/powerpoint/2010/main" val="250799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DAD28C-3407-4DB1-90A7-67095736B3B6}"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74FBD-C70A-494B-94A9-8F1A7F2744AB}" type="slidenum">
              <a:rPr lang="en-US" smtClean="0"/>
              <a:t>‹#›</a:t>
            </a:fld>
            <a:endParaRPr lang="en-US"/>
          </a:p>
        </p:txBody>
      </p:sp>
    </p:spTree>
    <p:extLst>
      <p:ext uri="{BB962C8B-B14F-4D97-AF65-F5344CB8AC3E}">
        <p14:creationId xmlns:p14="http://schemas.microsoft.com/office/powerpoint/2010/main" val="2143655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DAD28C-3407-4DB1-90A7-67095736B3B6}"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74FBD-C70A-494B-94A9-8F1A7F2744AB}" type="slidenum">
              <a:rPr lang="en-US" smtClean="0"/>
              <a:t>‹#›</a:t>
            </a:fld>
            <a:endParaRPr lang="en-US"/>
          </a:p>
        </p:txBody>
      </p:sp>
    </p:spTree>
    <p:extLst>
      <p:ext uri="{BB962C8B-B14F-4D97-AF65-F5344CB8AC3E}">
        <p14:creationId xmlns:p14="http://schemas.microsoft.com/office/powerpoint/2010/main" val="3535573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DAD28C-3407-4DB1-90A7-67095736B3B6}"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74FBD-C70A-494B-94A9-8F1A7F2744AB}" type="slidenum">
              <a:rPr lang="en-US" smtClean="0"/>
              <a:t>‹#›</a:t>
            </a:fld>
            <a:endParaRPr lang="en-US"/>
          </a:p>
        </p:txBody>
      </p:sp>
    </p:spTree>
    <p:extLst>
      <p:ext uri="{BB962C8B-B14F-4D97-AF65-F5344CB8AC3E}">
        <p14:creationId xmlns:p14="http://schemas.microsoft.com/office/powerpoint/2010/main" val="1487783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DAD28C-3407-4DB1-90A7-67095736B3B6}" type="datetimeFigureOut">
              <a:rPr lang="en-US" smtClean="0"/>
              <a:t>3/19/2023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B74FBD-C70A-494B-94A9-8F1A7F2744AB}" type="slidenum">
              <a:rPr lang="en-US" smtClean="0"/>
              <a:t>‹#›</a:t>
            </a:fld>
            <a:endParaRPr lang="en-US"/>
          </a:p>
        </p:txBody>
      </p:sp>
    </p:spTree>
    <p:extLst>
      <p:ext uri="{BB962C8B-B14F-4D97-AF65-F5344CB8AC3E}">
        <p14:creationId xmlns:p14="http://schemas.microsoft.com/office/powerpoint/2010/main" val="963038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DAD28C-3407-4DB1-90A7-67095736B3B6}" type="datetimeFigureOut">
              <a:rPr lang="en-US" smtClean="0"/>
              <a:t>3/19/2023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B74FBD-C70A-494B-94A9-8F1A7F2744AB}" type="slidenum">
              <a:rPr lang="en-US" smtClean="0"/>
              <a:t>‹#›</a:t>
            </a:fld>
            <a:endParaRPr lang="en-US"/>
          </a:p>
        </p:txBody>
      </p:sp>
    </p:spTree>
    <p:extLst>
      <p:ext uri="{BB962C8B-B14F-4D97-AF65-F5344CB8AC3E}">
        <p14:creationId xmlns:p14="http://schemas.microsoft.com/office/powerpoint/2010/main" val="6493832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AD28C-3407-4DB1-90A7-67095736B3B6}" type="datetimeFigureOut">
              <a:rPr lang="en-US" smtClean="0"/>
              <a:t>3/19/2023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B74FBD-C70A-494B-94A9-8F1A7F2744AB}" type="slidenum">
              <a:rPr lang="en-US" smtClean="0"/>
              <a:t>‹#›</a:t>
            </a:fld>
            <a:endParaRPr lang="en-US"/>
          </a:p>
        </p:txBody>
      </p:sp>
    </p:spTree>
    <p:extLst>
      <p:ext uri="{BB962C8B-B14F-4D97-AF65-F5344CB8AC3E}">
        <p14:creationId xmlns:p14="http://schemas.microsoft.com/office/powerpoint/2010/main" val="3267949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DAD28C-3407-4DB1-90A7-67095736B3B6}"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74FBD-C70A-494B-94A9-8F1A7F2744AB}" type="slidenum">
              <a:rPr lang="en-US" smtClean="0"/>
              <a:t>‹#›</a:t>
            </a:fld>
            <a:endParaRPr lang="en-US"/>
          </a:p>
        </p:txBody>
      </p:sp>
    </p:spTree>
    <p:extLst>
      <p:ext uri="{BB962C8B-B14F-4D97-AF65-F5344CB8AC3E}">
        <p14:creationId xmlns:p14="http://schemas.microsoft.com/office/powerpoint/2010/main" val="3335639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44AE9-99E6-C4ED-1289-337E9BDDA1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85480F-927F-0D74-1942-574114E2EE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4E3252-A7AA-3C43-C8B4-3A218FBD7BBC}"/>
              </a:ext>
            </a:extLst>
          </p:cNvPr>
          <p:cNvSpPr>
            <a:spLocks noGrp="1"/>
          </p:cNvSpPr>
          <p:nvPr>
            <p:ph type="dt" sz="half" idx="10"/>
          </p:nvPr>
        </p:nvSpPr>
        <p:spPr/>
        <p:txBody>
          <a:bodyPr/>
          <a:lstStyle/>
          <a:p>
            <a:fld id="{76B653EB-1E1A-4A79-839B-48710DA1D559}" type="datetimeFigureOut">
              <a:rPr lang="en-US" smtClean="0"/>
              <a:t>3/19/2023</a:t>
            </a:fld>
            <a:endParaRPr lang="en-US"/>
          </a:p>
        </p:txBody>
      </p:sp>
      <p:sp>
        <p:nvSpPr>
          <p:cNvPr id="5" name="Footer Placeholder 4">
            <a:extLst>
              <a:ext uri="{FF2B5EF4-FFF2-40B4-BE49-F238E27FC236}">
                <a16:creationId xmlns:a16="http://schemas.microsoft.com/office/drawing/2014/main" id="{EA6EEF3E-1879-0A5F-F5A9-62BB409619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BEC50-DD86-0243-DA74-2214AD1E857C}"/>
              </a:ext>
            </a:extLst>
          </p:cNvPr>
          <p:cNvSpPr>
            <a:spLocks noGrp="1"/>
          </p:cNvSpPr>
          <p:nvPr>
            <p:ph type="sldNum" sz="quarter" idx="12"/>
          </p:nvPr>
        </p:nvSpPr>
        <p:spPr/>
        <p:txBody>
          <a:bodyPr/>
          <a:lstStyle/>
          <a:p>
            <a:fld id="{10966426-F443-4C15-A2E1-B108A45D277F}" type="slidenum">
              <a:rPr lang="en-US" smtClean="0"/>
              <a:t>‹#›</a:t>
            </a:fld>
            <a:endParaRPr lang="en-US"/>
          </a:p>
        </p:txBody>
      </p:sp>
    </p:spTree>
    <p:extLst>
      <p:ext uri="{BB962C8B-B14F-4D97-AF65-F5344CB8AC3E}">
        <p14:creationId xmlns:p14="http://schemas.microsoft.com/office/powerpoint/2010/main" val="2314611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DAD28C-3407-4DB1-90A7-67095736B3B6}"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74FBD-C70A-494B-94A9-8F1A7F2744AB}" type="slidenum">
              <a:rPr lang="en-US" smtClean="0"/>
              <a:t>‹#›</a:t>
            </a:fld>
            <a:endParaRPr lang="en-US"/>
          </a:p>
        </p:txBody>
      </p:sp>
    </p:spTree>
    <p:extLst>
      <p:ext uri="{BB962C8B-B14F-4D97-AF65-F5344CB8AC3E}">
        <p14:creationId xmlns:p14="http://schemas.microsoft.com/office/powerpoint/2010/main" val="4046632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DAD28C-3407-4DB1-90A7-67095736B3B6}"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74FBD-C70A-494B-94A9-8F1A7F2744AB}" type="slidenum">
              <a:rPr lang="en-US" smtClean="0"/>
              <a:t>‹#›</a:t>
            </a:fld>
            <a:endParaRPr lang="en-US"/>
          </a:p>
        </p:txBody>
      </p:sp>
    </p:spTree>
    <p:extLst>
      <p:ext uri="{BB962C8B-B14F-4D97-AF65-F5344CB8AC3E}">
        <p14:creationId xmlns:p14="http://schemas.microsoft.com/office/powerpoint/2010/main" val="29296249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DAD28C-3407-4DB1-90A7-67095736B3B6}"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74FBD-C70A-494B-94A9-8F1A7F2744AB}" type="slidenum">
              <a:rPr lang="en-US" smtClean="0"/>
              <a:t>‹#›</a:t>
            </a:fld>
            <a:endParaRPr lang="en-US"/>
          </a:p>
        </p:txBody>
      </p:sp>
    </p:spTree>
    <p:extLst>
      <p:ext uri="{BB962C8B-B14F-4D97-AF65-F5344CB8AC3E}">
        <p14:creationId xmlns:p14="http://schemas.microsoft.com/office/powerpoint/2010/main" val="27579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93390-17AC-4AFA-503C-6B6BC62069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74781B-4745-9304-CAC3-F5776A25EB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75B804-7362-D096-5056-50AB54888E74}"/>
              </a:ext>
            </a:extLst>
          </p:cNvPr>
          <p:cNvSpPr>
            <a:spLocks noGrp="1"/>
          </p:cNvSpPr>
          <p:nvPr>
            <p:ph type="dt" sz="half" idx="10"/>
          </p:nvPr>
        </p:nvSpPr>
        <p:spPr/>
        <p:txBody>
          <a:bodyPr/>
          <a:lstStyle/>
          <a:p>
            <a:fld id="{76B653EB-1E1A-4A79-839B-48710DA1D559}" type="datetimeFigureOut">
              <a:rPr lang="en-US" smtClean="0"/>
              <a:t>3/19/2023</a:t>
            </a:fld>
            <a:endParaRPr lang="en-US"/>
          </a:p>
        </p:txBody>
      </p:sp>
      <p:sp>
        <p:nvSpPr>
          <p:cNvPr id="5" name="Footer Placeholder 4">
            <a:extLst>
              <a:ext uri="{FF2B5EF4-FFF2-40B4-BE49-F238E27FC236}">
                <a16:creationId xmlns:a16="http://schemas.microsoft.com/office/drawing/2014/main" id="{E83C9CA7-862C-E684-4706-632310955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A9599-7C89-573B-E72C-2686BEECD498}"/>
              </a:ext>
            </a:extLst>
          </p:cNvPr>
          <p:cNvSpPr>
            <a:spLocks noGrp="1"/>
          </p:cNvSpPr>
          <p:nvPr>
            <p:ph type="sldNum" sz="quarter" idx="12"/>
          </p:nvPr>
        </p:nvSpPr>
        <p:spPr/>
        <p:txBody>
          <a:bodyPr/>
          <a:lstStyle/>
          <a:p>
            <a:fld id="{10966426-F443-4C15-A2E1-B108A45D277F}" type="slidenum">
              <a:rPr lang="en-US" smtClean="0"/>
              <a:t>‹#›</a:t>
            </a:fld>
            <a:endParaRPr lang="en-US"/>
          </a:p>
        </p:txBody>
      </p:sp>
    </p:spTree>
    <p:extLst>
      <p:ext uri="{BB962C8B-B14F-4D97-AF65-F5344CB8AC3E}">
        <p14:creationId xmlns:p14="http://schemas.microsoft.com/office/powerpoint/2010/main" val="115017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634C-51CF-A9AA-F27D-11CAA2E2ED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7D479B-C55A-3987-F2DE-ED67DF346F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B36CA9-213E-5437-0E17-D920F682C7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D3CD6A-5602-1F5C-AC51-6ED34BCA4C48}"/>
              </a:ext>
            </a:extLst>
          </p:cNvPr>
          <p:cNvSpPr>
            <a:spLocks noGrp="1"/>
          </p:cNvSpPr>
          <p:nvPr>
            <p:ph type="dt" sz="half" idx="10"/>
          </p:nvPr>
        </p:nvSpPr>
        <p:spPr/>
        <p:txBody>
          <a:bodyPr/>
          <a:lstStyle/>
          <a:p>
            <a:fld id="{76B653EB-1E1A-4A79-839B-48710DA1D559}" type="datetimeFigureOut">
              <a:rPr lang="en-US" smtClean="0"/>
              <a:t>3/19/2023</a:t>
            </a:fld>
            <a:endParaRPr lang="en-US"/>
          </a:p>
        </p:txBody>
      </p:sp>
      <p:sp>
        <p:nvSpPr>
          <p:cNvPr id="6" name="Footer Placeholder 5">
            <a:extLst>
              <a:ext uri="{FF2B5EF4-FFF2-40B4-BE49-F238E27FC236}">
                <a16:creationId xmlns:a16="http://schemas.microsoft.com/office/drawing/2014/main" id="{AAFB60A6-11F0-5678-CC1C-5E75111DD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F14726-4A97-CDB0-EB3E-6599A669F52B}"/>
              </a:ext>
            </a:extLst>
          </p:cNvPr>
          <p:cNvSpPr>
            <a:spLocks noGrp="1"/>
          </p:cNvSpPr>
          <p:nvPr>
            <p:ph type="sldNum" sz="quarter" idx="12"/>
          </p:nvPr>
        </p:nvSpPr>
        <p:spPr/>
        <p:txBody>
          <a:bodyPr/>
          <a:lstStyle/>
          <a:p>
            <a:fld id="{10966426-F443-4C15-A2E1-B108A45D277F}" type="slidenum">
              <a:rPr lang="en-US" smtClean="0"/>
              <a:t>‹#›</a:t>
            </a:fld>
            <a:endParaRPr lang="en-US"/>
          </a:p>
        </p:txBody>
      </p:sp>
    </p:spTree>
    <p:extLst>
      <p:ext uri="{BB962C8B-B14F-4D97-AF65-F5344CB8AC3E}">
        <p14:creationId xmlns:p14="http://schemas.microsoft.com/office/powerpoint/2010/main" val="1098579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F5999-99EC-AA6A-4C7C-4E5491B8A0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50A57A-8EE0-0FE0-4FA2-C17DDD6401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DF41E2-3A16-BD33-9599-1BC059831A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EFEF09-77E1-C7E1-72E8-A153563AD0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9095FB-5BFE-921A-A3BA-75A0E8F990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86E389-1C22-AA4C-570F-EFA5563745A1}"/>
              </a:ext>
            </a:extLst>
          </p:cNvPr>
          <p:cNvSpPr>
            <a:spLocks noGrp="1"/>
          </p:cNvSpPr>
          <p:nvPr>
            <p:ph type="dt" sz="half" idx="10"/>
          </p:nvPr>
        </p:nvSpPr>
        <p:spPr/>
        <p:txBody>
          <a:bodyPr/>
          <a:lstStyle/>
          <a:p>
            <a:fld id="{76B653EB-1E1A-4A79-839B-48710DA1D559}" type="datetimeFigureOut">
              <a:rPr lang="en-US" smtClean="0"/>
              <a:t>3/19/2023</a:t>
            </a:fld>
            <a:endParaRPr lang="en-US"/>
          </a:p>
        </p:txBody>
      </p:sp>
      <p:sp>
        <p:nvSpPr>
          <p:cNvPr id="8" name="Footer Placeholder 7">
            <a:extLst>
              <a:ext uri="{FF2B5EF4-FFF2-40B4-BE49-F238E27FC236}">
                <a16:creationId xmlns:a16="http://schemas.microsoft.com/office/drawing/2014/main" id="{F9B17D71-5C1C-F64B-21BC-BE847A39B6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9BD4A7-4F13-6C00-5345-F8F8B8686543}"/>
              </a:ext>
            </a:extLst>
          </p:cNvPr>
          <p:cNvSpPr>
            <a:spLocks noGrp="1"/>
          </p:cNvSpPr>
          <p:nvPr>
            <p:ph type="sldNum" sz="quarter" idx="12"/>
          </p:nvPr>
        </p:nvSpPr>
        <p:spPr/>
        <p:txBody>
          <a:bodyPr/>
          <a:lstStyle/>
          <a:p>
            <a:fld id="{10966426-F443-4C15-A2E1-B108A45D277F}" type="slidenum">
              <a:rPr lang="en-US" smtClean="0"/>
              <a:t>‹#›</a:t>
            </a:fld>
            <a:endParaRPr lang="en-US"/>
          </a:p>
        </p:txBody>
      </p:sp>
    </p:spTree>
    <p:extLst>
      <p:ext uri="{BB962C8B-B14F-4D97-AF65-F5344CB8AC3E}">
        <p14:creationId xmlns:p14="http://schemas.microsoft.com/office/powerpoint/2010/main" val="377584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A98E8-4CC5-C587-4999-450E715B04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3D9805-037E-4A0D-6AC0-4F7581075A06}"/>
              </a:ext>
            </a:extLst>
          </p:cNvPr>
          <p:cNvSpPr>
            <a:spLocks noGrp="1"/>
          </p:cNvSpPr>
          <p:nvPr>
            <p:ph type="dt" sz="half" idx="10"/>
          </p:nvPr>
        </p:nvSpPr>
        <p:spPr/>
        <p:txBody>
          <a:bodyPr/>
          <a:lstStyle/>
          <a:p>
            <a:fld id="{76B653EB-1E1A-4A79-839B-48710DA1D559}" type="datetimeFigureOut">
              <a:rPr lang="en-US" smtClean="0"/>
              <a:t>3/19/2023</a:t>
            </a:fld>
            <a:endParaRPr lang="en-US"/>
          </a:p>
        </p:txBody>
      </p:sp>
      <p:sp>
        <p:nvSpPr>
          <p:cNvPr id="4" name="Footer Placeholder 3">
            <a:extLst>
              <a:ext uri="{FF2B5EF4-FFF2-40B4-BE49-F238E27FC236}">
                <a16:creationId xmlns:a16="http://schemas.microsoft.com/office/drawing/2014/main" id="{F92A44BA-1DE3-BEB9-4418-F1D9798B1B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C696CA-A0F6-2A4B-9941-31D421CD8C99}"/>
              </a:ext>
            </a:extLst>
          </p:cNvPr>
          <p:cNvSpPr>
            <a:spLocks noGrp="1"/>
          </p:cNvSpPr>
          <p:nvPr>
            <p:ph type="sldNum" sz="quarter" idx="12"/>
          </p:nvPr>
        </p:nvSpPr>
        <p:spPr/>
        <p:txBody>
          <a:bodyPr/>
          <a:lstStyle/>
          <a:p>
            <a:fld id="{10966426-F443-4C15-A2E1-B108A45D277F}" type="slidenum">
              <a:rPr lang="en-US" smtClean="0"/>
              <a:t>‹#›</a:t>
            </a:fld>
            <a:endParaRPr lang="en-US"/>
          </a:p>
        </p:txBody>
      </p:sp>
    </p:spTree>
    <p:extLst>
      <p:ext uri="{BB962C8B-B14F-4D97-AF65-F5344CB8AC3E}">
        <p14:creationId xmlns:p14="http://schemas.microsoft.com/office/powerpoint/2010/main" val="4278652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7975ED-E34B-512C-0950-DAF83A300D7F}"/>
              </a:ext>
            </a:extLst>
          </p:cNvPr>
          <p:cNvSpPr>
            <a:spLocks noGrp="1"/>
          </p:cNvSpPr>
          <p:nvPr>
            <p:ph type="dt" sz="half" idx="10"/>
          </p:nvPr>
        </p:nvSpPr>
        <p:spPr/>
        <p:txBody>
          <a:bodyPr/>
          <a:lstStyle/>
          <a:p>
            <a:fld id="{76B653EB-1E1A-4A79-839B-48710DA1D559}" type="datetimeFigureOut">
              <a:rPr lang="en-US" smtClean="0"/>
              <a:t>3/19/2023</a:t>
            </a:fld>
            <a:endParaRPr lang="en-US"/>
          </a:p>
        </p:txBody>
      </p:sp>
      <p:sp>
        <p:nvSpPr>
          <p:cNvPr id="3" name="Footer Placeholder 2">
            <a:extLst>
              <a:ext uri="{FF2B5EF4-FFF2-40B4-BE49-F238E27FC236}">
                <a16:creationId xmlns:a16="http://schemas.microsoft.com/office/drawing/2014/main" id="{61410404-586C-22C0-2EDA-2DE5C78882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F40332-1BA8-FF32-2D85-6ECEDCFF3D3E}"/>
              </a:ext>
            </a:extLst>
          </p:cNvPr>
          <p:cNvSpPr>
            <a:spLocks noGrp="1"/>
          </p:cNvSpPr>
          <p:nvPr>
            <p:ph type="sldNum" sz="quarter" idx="12"/>
          </p:nvPr>
        </p:nvSpPr>
        <p:spPr/>
        <p:txBody>
          <a:bodyPr/>
          <a:lstStyle/>
          <a:p>
            <a:fld id="{10966426-F443-4C15-A2E1-B108A45D277F}" type="slidenum">
              <a:rPr lang="en-US" smtClean="0"/>
              <a:t>‹#›</a:t>
            </a:fld>
            <a:endParaRPr lang="en-US"/>
          </a:p>
        </p:txBody>
      </p:sp>
    </p:spTree>
    <p:extLst>
      <p:ext uri="{BB962C8B-B14F-4D97-AF65-F5344CB8AC3E}">
        <p14:creationId xmlns:p14="http://schemas.microsoft.com/office/powerpoint/2010/main" val="620997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B7F01-5BED-2AD5-197B-15D545101E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0533FE-EB6B-6E16-4718-6060F8A04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E91A74-01DC-A26A-6821-CBBD139526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C35315-388D-79C6-4D12-1A22DC179A85}"/>
              </a:ext>
            </a:extLst>
          </p:cNvPr>
          <p:cNvSpPr>
            <a:spLocks noGrp="1"/>
          </p:cNvSpPr>
          <p:nvPr>
            <p:ph type="dt" sz="half" idx="10"/>
          </p:nvPr>
        </p:nvSpPr>
        <p:spPr/>
        <p:txBody>
          <a:bodyPr/>
          <a:lstStyle/>
          <a:p>
            <a:fld id="{76B653EB-1E1A-4A79-839B-48710DA1D559}" type="datetimeFigureOut">
              <a:rPr lang="en-US" smtClean="0"/>
              <a:t>3/19/2023</a:t>
            </a:fld>
            <a:endParaRPr lang="en-US"/>
          </a:p>
        </p:txBody>
      </p:sp>
      <p:sp>
        <p:nvSpPr>
          <p:cNvPr id="6" name="Footer Placeholder 5">
            <a:extLst>
              <a:ext uri="{FF2B5EF4-FFF2-40B4-BE49-F238E27FC236}">
                <a16:creationId xmlns:a16="http://schemas.microsoft.com/office/drawing/2014/main" id="{40466FE0-7C57-6E59-B100-217CB190BB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0F568-07A2-D5CE-6378-ECB0CDC20A0B}"/>
              </a:ext>
            </a:extLst>
          </p:cNvPr>
          <p:cNvSpPr>
            <a:spLocks noGrp="1"/>
          </p:cNvSpPr>
          <p:nvPr>
            <p:ph type="sldNum" sz="quarter" idx="12"/>
          </p:nvPr>
        </p:nvSpPr>
        <p:spPr/>
        <p:txBody>
          <a:bodyPr/>
          <a:lstStyle/>
          <a:p>
            <a:fld id="{10966426-F443-4C15-A2E1-B108A45D277F}" type="slidenum">
              <a:rPr lang="en-US" smtClean="0"/>
              <a:t>‹#›</a:t>
            </a:fld>
            <a:endParaRPr lang="en-US"/>
          </a:p>
        </p:txBody>
      </p:sp>
    </p:spTree>
    <p:extLst>
      <p:ext uri="{BB962C8B-B14F-4D97-AF65-F5344CB8AC3E}">
        <p14:creationId xmlns:p14="http://schemas.microsoft.com/office/powerpoint/2010/main" val="190147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E06B3-CA9C-882A-AC98-8D24503383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2817BC-0C5B-02EC-4F64-1A82EF5039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1950A1-B645-4739-44A4-01B27171EA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C52C2D-14ED-68C4-5E57-4C06990FFB92}"/>
              </a:ext>
            </a:extLst>
          </p:cNvPr>
          <p:cNvSpPr>
            <a:spLocks noGrp="1"/>
          </p:cNvSpPr>
          <p:nvPr>
            <p:ph type="dt" sz="half" idx="10"/>
          </p:nvPr>
        </p:nvSpPr>
        <p:spPr/>
        <p:txBody>
          <a:bodyPr/>
          <a:lstStyle/>
          <a:p>
            <a:fld id="{76B653EB-1E1A-4A79-839B-48710DA1D559}" type="datetimeFigureOut">
              <a:rPr lang="en-US" smtClean="0"/>
              <a:t>3/19/2023</a:t>
            </a:fld>
            <a:endParaRPr lang="en-US"/>
          </a:p>
        </p:txBody>
      </p:sp>
      <p:sp>
        <p:nvSpPr>
          <p:cNvPr id="6" name="Footer Placeholder 5">
            <a:extLst>
              <a:ext uri="{FF2B5EF4-FFF2-40B4-BE49-F238E27FC236}">
                <a16:creationId xmlns:a16="http://schemas.microsoft.com/office/drawing/2014/main" id="{05C1DD36-A66D-7515-8800-1B2BF84693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6AF8EB-5715-878C-30AB-B7CF41FCA678}"/>
              </a:ext>
            </a:extLst>
          </p:cNvPr>
          <p:cNvSpPr>
            <a:spLocks noGrp="1"/>
          </p:cNvSpPr>
          <p:nvPr>
            <p:ph type="sldNum" sz="quarter" idx="12"/>
          </p:nvPr>
        </p:nvSpPr>
        <p:spPr/>
        <p:txBody>
          <a:bodyPr/>
          <a:lstStyle/>
          <a:p>
            <a:fld id="{10966426-F443-4C15-A2E1-B108A45D277F}" type="slidenum">
              <a:rPr lang="en-US" smtClean="0"/>
              <a:t>‹#›</a:t>
            </a:fld>
            <a:endParaRPr lang="en-US"/>
          </a:p>
        </p:txBody>
      </p:sp>
    </p:spTree>
    <p:extLst>
      <p:ext uri="{BB962C8B-B14F-4D97-AF65-F5344CB8AC3E}">
        <p14:creationId xmlns:p14="http://schemas.microsoft.com/office/powerpoint/2010/main" val="3934894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20B08F-2BF5-F5FC-A5DA-724FEDCB66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FAD0A0-9C11-4C3D-952F-6AF44F1DFA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46977D-5852-0FF1-B6D1-B40536AEE7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653EB-1E1A-4A79-839B-48710DA1D559}" type="datetimeFigureOut">
              <a:rPr lang="en-US" smtClean="0"/>
              <a:t>3/19/2023</a:t>
            </a:fld>
            <a:endParaRPr lang="en-US"/>
          </a:p>
        </p:txBody>
      </p:sp>
      <p:sp>
        <p:nvSpPr>
          <p:cNvPr id="5" name="Footer Placeholder 4">
            <a:extLst>
              <a:ext uri="{FF2B5EF4-FFF2-40B4-BE49-F238E27FC236}">
                <a16:creationId xmlns:a16="http://schemas.microsoft.com/office/drawing/2014/main" id="{9E0EAC4D-C90F-D285-DE85-08FC0407D1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7384F8-60A3-897D-851B-7A179C89FD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66426-F443-4C15-A2E1-B108A45D277F}" type="slidenum">
              <a:rPr lang="en-US" smtClean="0"/>
              <a:t>‹#›</a:t>
            </a:fld>
            <a:endParaRPr lang="en-US"/>
          </a:p>
        </p:txBody>
      </p:sp>
    </p:spTree>
    <p:extLst>
      <p:ext uri="{BB962C8B-B14F-4D97-AF65-F5344CB8AC3E}">
        <p14:creationId xmlns:p14="http://schemas.microsoft.com/office/powerpoint/2010/main" val="1499523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AD28C-3407-4DB1-90A7-67095736B3B6}" type="datetimeFigureOut">
              <a:rPr lang="en-US" smtClean="0"/>
              <a:t>3/19/2023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74FBD-C70A-494B-94A9-8F1A7F2744AB}" type="slidenum">
              <a:rPr lang="en-US" smtClean="0"/>
              <a:t>‹#›</a:t>
            </a:fld>
            <a:endParaRPr lang="en-US"/>
          </a:p>
        </p:txBody>
      </p:sp>
    </p:spTree>
    <p:extLst>
      <p:ext uri="{BB962C8B-B14F-4D97-AF65-F5344CB8AC3E}">
        <p14:creationId xmlns:p14="http://schemas.microsoft.com/office/powerpoint/2010/main" val="3816618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394D-9BC2-C0AD-479B-D75D1CA2EFF9}"/>
              </a:ext>
            </a:extLst>
          </p:cNvPr>
          <p:cNvSpPr>
            <a:spLocks noGrp="1"/>
          </p:cNvSpPr>
          <p:nvPr>
            <p:ph type="ctrTitle"/>
          </p:nvPr>
        </p:nvSpPr>
        <p:spPr/>
        <p:txBody>
          <a:bodyPr>
            <a:normAutofit fontScale="90000"/>
          </a:bodyPr>
          <a:lstStyle/>
          <a:p>
            <a:r>
              <a:rPr lang="en-US" dirty="0"/>
              <a:t>Explanation of Jesus</a:t>
            </a:r>
            <a:br>
              <a:rPr lang="en-US" dirty="0"/>
            </a:br>
            <a:r>
              <a:rPr lang="en-US" dirty="0"/>
              <a:t>in </a:t>
            </a:r>
            <a:br>
              <a:rPr lang="en-US" dirty="0"/>
            </a:br>
            <a:r>
              <a:rPr lang="en-US" dirty="0"/>
              <a:t>HEBREWS</a:t>
            </a:r>
          </a:p>
        </p:txBody>
      </p:sp>
    </p:spTree>
    <p:extLst>
      <p:ext uri="{BB962C8B-B14F-4D97-AF65-F5344CB8AC3E}">
        <p14:creationId xmlns:p14="http://schemas.microsoft.com/office/powerpoint/2010/main" val="1439709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Ultimate Messenger</a:t>
            </a:r>
          </a:p>
        </p:txBody>
      </p:sp>
      <p:sp>
        <p:nvSpPr>
          <p:cNvPr id="2" name="TextBox 1">
            <a:extLst>
              <a:ext uri="{FF2B5EF4-FFF2-40B4-BE49-F238E27FC236}">
                <a16:creationId xmlns:a16="http://schemas.microsoft.com/office/drawing/2014/main" id="{B17B7BFD-6BE7-29DA-60F0-F4C1738D6C60}"/>
              </a:ext>
            </a:extLst>
          </p:cNvPr>
          <p:cNvSpPr txBox="1"/>
          <p:nvPr/>
        </p:nvSpPr>
        <p:spPr>
          <a:xfrm>
            <a:off x="537210" y="2459688"/>
            <a:ext cx="11098529"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1</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God, having spoken long ago to the fathers in the prophets in many portions and in many ways,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these last days spoke to us in His Son,</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EC241123-534E-B2A2-E268-E1B00CAF597F}"/>
              </a:ext>
            </a:extLst>
          </p:cNvPr>
          <p:cNvSpPr txBox="1"/>
          <p:nvPr/>
        </p:nvSpPr>
        <p:spPr>
          <a:xfrm>
            <a:off x="1089660" y="1135380"/>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…Creator</a:t>
            </a:r>
          </a:p>
        </p:txBody>
      </p:sp>
      <p:sp>
        <p:nvSpPr>
          <p:cNvPr id="6" name="TextBox 5">
            <a:extLst>
              <a:ext uri="{FF2B5EF4-FFF2-40B4-BE49-F238E27FC236}">
                <a16:creationId xmlns:a16="http://schemas.microsoft.com/office/drawing/2014/main" id="{E2C809DC-A61C-ECEA-6E6F-E1FBD37B6140}"/>
              </a:ext>
            </a:extLst>
          </p:cNvPr>
          <p:cNvSpPr txBox="1"/>
          <p:nvPr/>
        </p:nvSpPr>
        <p:spPr>
          <a:xfrm>
            <a:off x="537210" y="3441329"/>
            <a:ext cx="10481310"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whom He appointed heir of all things, through whom also He made the worlds,</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7" name="TextBox 6">
            <a:extLst>
              <a:ext uri="{FF2B5EF4-FFF2-40B4-BE49-F238E27FC236}">
                <a16:creationId xmlns:a16="http://schemas.microsoft.com/office/drawing/2014/main" id="{5F295174-C2C5-1B2A-1AF5-A4D62B748062}"/>
              </a:ext>
            </a:extLst>
          </p:cNvPr>
          <p:cNvSpPr txBox="1"/>
          <p:nvPr/>
        </p:nvSpPr>
        <p:spPr>
          <a:xfrm>
            <a:off x="537210" y="4423827"/>
            <a:ext cx="10473690"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3 </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who is the radiance of His glory and the exact representation of His nature</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upholds all things by the word of His power; </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8" name="TextBox 7">
            <a:extLst>
              <a:ext uri="{FF2B5EF4-FFF2-40B4-BE49-F238E27FC236}">
                <a16:creationId xmlns:a16="http://schemas.microsoft.com/office/drawing/2014/main" id="{0E2CDA00-58CA-4C8D-836D-41DF2C60D35F}"/>
              </a:ext>
            </a:extLst>
          </p:cNvPr>
          <p:cNvSpPr txBox="1"/>
          <p:nvPr/>
        </p:nvSpPr>
        <p:spPr>
          <a:xfrm>
            <a:off x="1087512" y="1571118"/>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…God’s Representation</a:t>
            </a:r>
          </a:p>
        </p:txBody>
      </p:sp>
    </p:spTree>
    <p:extLst>
      <p:ext uri="{BB962C8B-B14F-4D97-AF65-F5344CB8AC3E}">
        <p14:creationId xmlns:p14="http://schemas.microsoft.com/office/powerpoint/2010/main" val="23439250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Ultimate Messenger</a:t>
            </a:r>
          </a:p>
        </p:txBody>
      </p:sp>
      <p:sp>
        <p:nvSpPr>
          <p:cNvPr id="3" name="TextBox 2">
            <a:extLst>
              <a:ext uri="{FF2B5EF4-FFF2-40B4-BE49-F238E27FC236}">
                <a16:creationId xmlns:a16="http://schemas.microsoft.com/office/drawing/2014/main" id="{EC241123-534E-B2A2-E268-E1B00CAF597F}"/>
              </a:ext>
            </a:extLst>
          </p:cNvPr>
          <p:cNvSpPr txBox="1"/>
          <p:nvPr/>
        </p:nvSpPr>
        <p:spPr>
          <a:xfrm>
            <a:off x="1089660" y="1135380"/>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…Creator</a:t>
            </a:r>
          </a:p>
        </p:txBody>
      </p:sp>
      <p:sp>
        <p:nvSpPr>
          <p:cNvPr id="7" name="TextBox 6">
            <a:extLst>
              <a:ext uri="{FF2B5EF4-FFF2-40B4-BE49-F238E27FC236}">
                <a16:creationId xmlns:a16="http://schemas.microsoft.com/office/drawing/2014/main" id="{5F295174-C2C5-1B2A-1AF5-A4D62B748062}"/>
              </a:ext>
            </a:extLst>
          </p:cNvPr>
          <p:cNvSpPr txBox="1"/>
          <p:nvPr/>
        </p:nvSpPr>
        <p:spPr>
          <a:xfrm>
            <a:off x="537210" y="2788206"/>
            <a:ext cx="10473690"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3 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is the radiance of His glory and the exact representation of His nature, and upholds all things by the word of His power; </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8" name="TextBox 7">
            <a:extLst>
              <a:ext uri="{FF2B5EF4-FFF2-40B4-BE49-F238E27FC236}">
                <a16:creationId xmlns:a16="http://schemas.microsoft.com/office/drawing/2014/main" id="{0E2CDA00-58CA-4C8D-836D-41DF2C60D35F}"/>
              </a:ext>
            </a:extLst>
          </p:cNvPr>
          <p:cNvSpPr txBox="1"/>
          <p:nvPr/>
        </p:nvSpPr>
        <p:spPr>
          <a:xfrm>
            <a:off x="1087512" y="1571118"/>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Representation</a:t>
            </a:r>
          </a:p>
        </p:txBody>
      </p:sp>
      <p:sp>
        <p:nvSpPr>
          <p:cNvPr id="9" name="TextBox 8">
            <a:extLst>
              <a:ext uri="{FF2B5EF4-FFF2-40B4-BE49-F238E27FC236}">
                <a16:creationId xmlns:a16="http://schemas.microsoft.com/office/drawing/2014/main" id="{B86BF522-FC6E-9141-22B8-D072E9DD40AC}"/>
              </a:ext>
            </a:extLst>
          </p:cNvPr>
          <p:cNvSpPr txBox="1"/>
          <p:nvPr/>
        </p:nvSpPr>
        <p:spPr>
          <a:xfrm>
            <a:off x="2005883" y="2048011"/>
            <a:ext cx="6098146"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…Greater than Angels</a:t>
            </a:r>
          </a:p>
        </p:txBody>
      </p:sp>
      <p:sp>
        <p:nvSpPr>
          <p:cNvPr id="11" name="TextBox 10">
            <a:extLst>
              <a:ext uri="{FF2B5EF4-FFF2-40B4-BE49-F238E27FC236}">
                <a16:creationId xmlns:a16="http://schemas.microsoft.com/office/drawing/2014/main" id="{711DFFFE-1524-E554-C71E-7D1A5DF0B865}"/>
              </a:ext>
            </a:extLst>
          </p:cNvPr>
          <p:cNvSpPr txBox="1"/>
          <p:nvPr/>
        </p:nvSpPr>
        <p:spPr>
          <a:xfrm>
            <a:off x="535062" y="3765812"/>
            <a:ext cx="10473689" cy="25545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who, having accomplished cleansing for sins, sat down at the right hand of the Majesty on high,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having become so much better than the angels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as He has inherited a more excellent name than they.</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540103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Ultimate Messenger</a:t>
            </a:r>
          </a:p>
        </p:txBody>
      </p:sp>
      <p:sp>
        <p:nvSpPr>
          <p:cNvPr id="3" name="TextBox 2">
            <a:extLst>
              <a:ext uri="{FF2B5EF4-FFF2-40B4-BE49-F238E27FC236}">
                <a16:creationId xmlns:a16="http://schemas.microsoft.com/office/drawing/2014/main" id="{EC241123-534E-B2A2-E268-E1B00CAF597F}"/>
              </a:ext>
            </a:extLst>
          </p:cNvPr>
          <p:cNvSpPr txBox="1"/>
          <p:nvPr/>
        </p:nvSpPr>
        <p:spPr>
          <a:xfrm>
            <a:off x="1089660" y="1135380"/>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…Creator</a:t>
            </a:r>
          </a:p>
        </p:txBody>
      </p:sp>
      <p:sp>
        <p:nvSpPr>
          <p:cNvPr id="8" name="TextBox 7">
            <a:extLst>
              <a:ext uri="{FF2B5EF4-FFF2-40B4-BE49-F238E27FC236}">
                <a16:creationId xmlns:a16="http://schemas.microsoft.com/office/drawing/2014/main" id="{0E2CDA00-58CA-4C8D-836D-41DF2C60D35F}"/>
              </a:ext>
            </a:extLst>
          </p:cNvPr>
          <p:cNvSpPr txBox="1"/>
          <p:nvPr/>
        </p:nvSpPr>
        <p:spPr>
          <a:xfrm>
            <a:off x="1087512" y="1571118"/>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Representation</a:t>
            </a:r>
          </a:p>
        </p:txBody>
      </p:sp>
      <p:sp>
        <p:nvSpPr>
          <p:cNvPr id="9" name="TextBox 8">
            <a:extLst>
              <a:ext uri="{FF2B5EF4-FFF2-40B4-BE49-F238E27FC236}">
                <a16:creationId xmlns:a16="http://schemas.microsoft.com/office/drawing/2014/main" id="{B86BF522-FC6E-9141-22B8-D072E9DD40AC}"/>
              </a:ext>
            </a:extLst>
          </p:cNvPr>
          <p:cNvSpPr txBox="1"/>
          <p:nvPr/>
        </p:nvSpPr>
        <p:spPr>
          <a:xfrm>
            <a:off x="2005883" y="2048011"/>
            <a:ext cx="6098146"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…Greater than Angels</a:t>
            </a:r>
          </a:p>
        </p:txBody>
      </p:sp>
      <p:sp>
        <p:nvSpPr>
          <p:cNvPr id="6" name="TextBox 5">
            <a:extLst>
              <a:ext uri="{FF2B5EF4-FFF2-40B4-BE49-F238E27FC236}">
                <a16:creationId xmlns:a16="http://schemas.microsoft.com/office/drawing/2014/main" id="{5E66C696-5495-74F5-8E0C-9E002D836870}"/>
              </a:ext>
            </a:extLst>
          </p:cNvPr>
          <p:cNvSpPr txBox="1"/>
          <p:nvPr/>
        </p:nvSpPr>
        <p:spPr>
          <a:xfrm>
            <a:off x="535062" y="2757603"/>
            <a:ext cx="10483457"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to which of the angels did He ever say,</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You are My Son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Today I have begotten You</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again,</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 </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will be a Father to Him</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 He shall be a Son to Me</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42750830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Ultimate Messenger</a:t>
            </a:r>
          </a:p>
        </p:txBody>
      </p:sp>
      <p:sp>
        <p:nvSpPr>
          <p:cNvPr id="3" name="TextBox 2">
            <a:extLst>
              <a:ext uri="{FF2B5EF4-FFF2-40B4-BE49-F238E27FC236}">
                <a16:creationId xmlns:a16="http://schemas.microsoft.com/office/drawing/2014/main" id="{EC241123-534E-B2A2-E268-E1B00CAF597F}"/>
              </a:ext>
            </a:extLst>
          </p:cNvPr>
          <p:cNvSpPr txBox="1"/>
          <p:nvPr/>
        </p:nvSpPr>
        <p:spPr>
          <a:xfrm>
            <a:off x="1089660" y="1135380"/>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…Creator</a:t>
            </a:r>
          </a:p>
        </p:txBody>
      </p:sp>
      <p:sp>
        <p:nvSpPr>
          <p:cNvPr id="8" name="TextBox 7">
            <a:extLst>
              <a:ext uri="{FF2B5EF4-FFF2-40B4-BE49-F238E27FC236}">
                <a16:creationId xmlns:a16="http://schemas.microsoft.com/office/drawing/2014/main" id="{0E2CDA00-58CA-4C8D-836D-41DF2C60D35F}"/>
              </a:ext>
            </a:extLst>
          </p:cNvPr>
          <p:cNvSpPr txBox="1"/>
          <p:nvPr/>
        </p:nvSpPr>
        <p:spPr>
          <a:xfrm>
            <a:off x="1087512" y="1571118"/>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Representation</a:t>
            </a:r>
          </a:p>
        </p:txBody>
      </p:sp>
      <p:sp>
        <p:nvSpPr>
          <p:cNvPr id="9" name="TextBox 8">
            <a:extLst>
              <a:ext uri="{FF2B5EF4-FFF2-40B4-BE49-F238E27FC236}">
                <a16:creationId xmlns:a16="http://schemas.microsoft.com/office/drawing/2014/main" id="{B86BF522-FC6E-9141-22B8-D072E9DD40AC}"/>
              </a:ext>
            </a:extLst>
          </p:cNvPr>
          <p:cNvSpPr txBox="1"/>
          <p:nvPr/>
        </p:nvSpPr>
        <p:spPr>
          <a:xfrm>
            <a:off x="2005883" y="2048011"/>
            <a:ext cx="6098146"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…Greater than Angels</a:t>
            </a:r>
          </a:p>
        </p:txBody>
      </p:sp>
      <p:sp>
        <p:nvSpPr>
          <p:cNvPr id="6" name="TextBox 5">
            <a:extLst>
              <a:ext uri="{FF2B5EF4-FFF2-40B4-BE49-F238E27FC236}">
                <a16:creationId xmlns:a16="http://schemas.microsoft.com/office/drawing/2014/main" id="{5E66C696-5495-74F5-8E0C-9E002D836870}"/>
              </a:ext>
            </a:extLst>
          </p:cNvPr>
          <p:cNvSpPr txBox="1"/>
          <p:nvPr/>
        </p:nvSpPr>
        <p:spPr>
          <a:xfrm>
            <a:off x="535062" y="2757603"/>
            <a:ext cx="10483457"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when He again brings the firstborn into the world, He says,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 let all the angels of God worship Him</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26865772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Ultimate Messenger</a:t>
            </a:r>
          </a:p>
        </p:txBody>
      </p:sp>
      <p:sp>
        <p:nvSpPr>
          <p:cNvPr id="3" name="TextBox 2">
            <a:extLst>
              <a:ext uri="{FF2B5EF4-FFF2-40B4-BE49-F238E27FC236}">
                <a16:creationId xmlns:a16="http://schemas.microsoft.com/office/drawing/2014/main" id="{EC241123-534E-B2A2-E268-E1B00CAF597F}"/>
              </a:ext>
            </a:extLst>
          </p:cNvPr>
          <p:cNvSpPr txBox="1"/>
          <p:nvPr/>
        </p:nvSpPr>
        <p:spPr>
          <a:xfrm>
            <a:off x="1089660" y="1135380"/>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…Creator</a:t>
            </a:r>
          </a:p>
        </p:txBody>
      </p:sp>
      <p:sp>
        <p:nvSpPr>
          <p:cNvPr id="8" name="TextBox 7">
            <a:extLst>
              <a:ext uri="{FF2B5EF4-FFF2-40B4-BE49-F238E27FC236}">
                <a16:creationId xmlns:a16="http://schemas.microsoft.com/office/drawing/2014/main" id="{0E2CDA00-58CA-4C8D-836D-41DF2C60D35F}"/>
              </a:ext>
            </a:extLst>
          </p:cNvPr>
          <p:cNvSpPr txBox="1"/>
          <p:nvPr/>
        </p:nvSpPr>
        <p:spPr>
          <a:xfrm>
            <a:off x="1087512" y="1571118"/>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Representation</a:t>
            </a:r>
          </a:p>
        </p:txBody>
      </p:sp>
      <p:sp>
        <p:nvSpPr>
          <p:cNvPr id="9" name="TextBox 8">
            <a:extLst>
              <a:ext uri="{FF2B5EF4-FFF2-40B4-BE49-F238E27FC236}">
                <a16:creationId xmlns:a16="http://schemas.microsoft.com/office/drawing/2014/main" id="{B86BF522-FC6E-9141-22B8-D072E9DD40AC}"/>
              </a:ext>
            </a:extLst>
          </p:cNvPr>
          <p:cNvSpPr txBox="1"/>
          <p:nvPr/>
        </p:nvSpPr>
        <p:spPr>
          <a:xfrm>
            <a:off x="2005883" y="2048011"/>
            <a:ext cx="6098146"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…Greater than Angels</a:t>
            </a:r>
          </a:p>
        </p:txBody>
      </p:sp>
      <p:sp>
        <p:nvSpPr>
          <p:cNvPr id="6" name="TextBox 5">
            <a:extLst>
              <a:ext uri="{FF2B5EF4-FFF2-40B4-BE49-F238E27FC236}">
                <a16:creationId xmlns:a16="http://schemas.microsoft.com/office/drawing/2014/main" id="{5E66C696-5495-74F5-8E0C-9E002D836870}"/>
              </a:ext>
            </a:extLst>
          </p:cNvPr>
          <p:cNvSpPr txBox="1"/>
          <p:nvPr/>
        </p:nvSpPr>
        <p:spPr>
          <a:xfrm>
            <a:off x="535062" y="2757603"/>
            <a:ext cx="10483457"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of the angels He says,</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Who makes His angels winds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 His ministers flaming fire</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37880090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Ultimate Messenger</a:t>
            </a:r>
          </a:p>
        </p:txBody>
      </p:sp>
      <p:sp>
        <p:nvSpPr>
          <p:cNvPr id="3" name="TextBox 2">
            <a:extLst>
              <a:ext uri="{FF2B5EF4-FFF2-40B4-BE49-F238E27FC236}">
                <a16:creationId xmlns:a16="http://schemas.microsoft.com/office/drawing/2014/main" id="{EC241123-534E-B2A2-E268-E1B00CAF597F}"/>
              </a:ext>
            </a:extLst>
          </p:cNvPr>
          <p:cNvSpPr txBox="1"/>
          <p:nvPr/>
        </p:nvSpPr>
        <p:spPr>
          <a:xfrm>
            <a:off x="1089660" y="1135380"/>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…Creator</a:t>
            </a:r>
          </a:p>
        </p:txBody>
      </p:sp>
      <p:sp>
        <p:nvSpPr>
          <p:cNvPr id="8" name="TextBox 7">
            <a:extLst>
              <a:ext uri="{FF2B5EF4-FFF2-40B4-BE49-F238E27FC236}">
                <a16:creationId xmlns:a16="http://schemas.microsoft.com/office/drawing/2014/main" id="{0E2CDA00-58CA-4C8D-836D-41DF2C60D35F}"/>
              </a:ext>
            </a:extLst>
          </p:cNvPr>
          <p:cNvSpPr txBox="1"/>
          <p:nvPr/>
        </p:nvSpPr>
        <p:spPr>
          <a:xfrm>
            <a:off x="1087512" y="1571118"/>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Representation</a:t>
            </a:r>
          </a:p>
        </p:txBody>
      </p:sp>
      <p:sp>
        <p:nvSpPr>
          <p:cNvPr id="9" name="TextBox 8">
            <a:extLst>
              <a:ext uri="{FF2B5EF4-FFF2-40B4-BE49-F238E27FC236}">
                <a16:creationId xmlns:a16="http://schemas.microsoft.com/office/drawing/2014/main" id="{B86BF522-FC6E-9141-22B8-D072E9DD40AC}"/>
              </a:ext>
            </a:extLst>
          </p:cNvPr>
          <p:cNvSpPr txBox="1"/>
          <p:nvPr/>
        </p:nvSpPr>
        <p:spPr>
          <a:xfrm>
            <a:off x="2005883" y="2048011"/>
            <a:ext cx="6098146"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…Greater than Angels</a:t>
            </a:r>
          </a:p>
        </p:txBody>
      </p:sp>
      <p:sp>
        <p:nvSpPr>
          <p:cNvPr id="6" name="TextBox 5">
            <a:extLst>
              <a:ext uri="{FF2B5EF4-FFF2-40B4-BE49-F238E27FC236}">
                <a16:creationId xmlns:a16="http://schemas.microsoft.com/office/drawing/2014/main" id="{5E66C696-5495-74F5-8E0C-9E002D836870}"/>
              </a:ext>
            </a:extLst>
          </p:cNvPr>
          <p:cNvSpPr txBox="1"/>
          <p:nvPr/>
        </p:nvSpPr>
        <p:spPr>
          <a:xfrm>
            <a:off x="535062" y="2757603"/>
            <a:ext cx="11365017"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of the Son He says,</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Your throne</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O God, is forever and ever</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 the scepter of uprightness is the scepter of</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Your kingdom</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You have loved righteousness and hated lawlessness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Therefore God, Your God, has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anointed You</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With the oil of gladness above Your companions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39756244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Ultimate Messenger</a:t>
            </a:r>
          </a:p>
        </p:txBody>
      </p:sp>
      <p:sp>
        <p:nvSpPr>
          <p:cNvPr id="3" name="TextBox 2">
            <a:extLst>
              <a:ext uri="{FF2B5EF4-FFF2-40B4-BE49-F238E27FC236}">
                <a16:creationId xmlns:a16="http://schemas.microsoft.com/office/drawing/2014/main" id="{EC241123-534E-B2A2-E268-E1B00CAF597F}"/>
              </a:ext>
            </a:extLst>
          </p:cNvPr>
          <p:cNvSpPr txBox="1"/>
          <p:nvPr/>
        </p:nvSpPr>
        <p:spPr>
          <a:xfrm>
            <a:off x="1089660" y="1135380"/>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…Creator</a:t>
            </a:r>
          </a:p>
        </p:txBody>
      </p:sp>
      <p:sp>
        <p:nvSpPr>
          <p:cNvPr id="8" name="TextBox 7">
            <a:extLst>
              <a:ext uri="{FF2B5EF4-FFF2-40B4-BE49-F238E27FC236}">
                <a16:creationId xmlns:a16="http://schemas.microsoft.com/office/drawing/2014/main" id="{0E2CDA00-58CA-4C8D-836D-41DF2C60D35F}"/>
              </a:ext>
            </a:extLst>
          </p:cNvPr>
          <p:cNvSpPr txBox="1"/>
          <p:nvPr/>
        </p:nvSpPr>
        <p:spPr>
          <a:xfrm>
            <a:off x="1087512" y="1571118"/>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Representation</a:t>
            </a:r>
          </a:p>
        </p:txBody>
      </p:sp>
      <p:sp>
        <p:nvSpPr>
          <p:cNvPr id="9" name="TextBox 8">
            <a:extLst>
              <a:ext uri="{FF2B5EF4-FFF2-40B4-BE49-F238E27FC236}">
                <a16:creationId xmlns:a16="http://schemas.microsoft.com/office/drawing/2014/main" id="{B86BF522-FC6E-9141-22B8-D072E9DD40AC}"/>
              </a:ext>
            </a:extLst>
          </p:cNvPr>
          <p:cNvSpPr txBox="1"/>
          <p:nvPr/>
        </p:nvSpPr>
        <p:spPr>
          <a:xfrm>
            <a:off x="2005883" y="2048011"/>
            <a:ext cx="6098146"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…Greater than Angels</a:t>
            </a:r>
          </a:p>
        </p:txBody>
      </p:sp>
      <p:sp>
        <p:nvSpPr>
          <p:cNvPr id="6" name="TextBox 5">
            <a:extLst>
              <a:ext uri="{FF2B5EF4-FFF2-40B4-BE49-F238E27FC236}">
                <a16:creationId xmlns:a16="http://schemas.microsoft.com/office/drawing/2014/main" id="{5E66C696-5495-74F5-8E0C-9E002D836870}"/>
              </a:ext>
            </a:extLst>
          </p:cNvPr>
          <p:cNvSpPr txBox="1"/>
          <p:nvPr/>
        </p:nvSpPr>
        <p:spPr>
          <a:xfrm>
            <a:off x="535062" y="2409870"/>
            <a:ext cx="11365017"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You, Lord, in the beginning founded the earth</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 the heavens are the works of Your hands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They will perish, but You remain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 they all will wear out like a garment</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 like a mantle You will roll them up</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Like a garment they will also be changed</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But You are</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the same</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 Your years will not come to an end</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5990855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Ultimate Messenger</a:t>
            </a:r>
          </a:p>
        </p:txBody>
      </p:sp>
      <p:sp>
        <p:nvSpPr>
          <p:cNvPr id="3" name="TextBox 2">
            <a:extLst>
              <a:ext uri="{FF2B5EF4-FFF2-40B4-BE49-F238E27FC236}">
                <a16:creationId xmlns:a16="http://schemas.microsoft.com/office/drawing/2014/main" id="{EC241123-534E-B2A2-E268-E1B00CAF597F}"/>
              </a:ext>
            </a:extLst>
          </p:cNvPr>
          <p:cNvSpPr txBox="1"/>
          <p:nvPr/>
        </p:nvSpPr>
        <p:spPr>
          <a:xfrm>
            <a:off x="1089660" y="1135380"/>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…Creator</a:t>
            </a:r>
          </a:p>
        </p:txBody>
      </p:sp>
      <p:sp>
        <p:nvSpPr>
          <p:cNvPr id="8" name="TextBox 7">
            <a:extLst>
              <a:ext uri="{FF2B5EF4-FFF2-40B4-BE49-F238E27FC236}">
                <a16:creationId xmlns:a16="http://schemas.microsoft.com/office/drawing/2014/main" id="{0E2CDA00-58CA-4C8D-836D-41DF2C60D35F}"/>
              </a:ext>
            </a:extLst>
          </p:cNvPr>
          <p:cNvSpPr txBox="1"/>
          <p:nvPr/>
        </p:nvSpPr>
        <p:spPr>
          <a:xfrm>
            <a:off x="1087512" y="1571118"/>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Representation</a:t>
            </a:r>
          </a:p>
        </p:txBody>
      </p:sp>
      <p:sp>
        <p:nvSpPr>
          <p:cNvPr id="9" name="TextBox 8">
            <a:extLst>
              <a:ext uri="{FF2B5EF4-FFF2-40B4-BE49-F238E27FC236}">
                <a16:creationId xmlns:a16="http://schemas.microsoft.com/office/drawing/2014/main" id="{B86BF522-FC6E-9141-22B8-D072E9DD40AC}"/>
              </a:ext>
            </a:extLst>
          </p:cNvPr>
          <p:cNvSpPr txBox="1"/>
          <p:nvPr/>
        </p:nvSpPr>
        <p:spPr>
          <a:xfrm>
            <a:off x="2005883" y="2048011"/>
            <a:ext cx="6098146"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…Greater than Angels</a:t>
            </a:r>
          </a:p>
        </p:txBody>
      </p:sp>
      <p:sp>
        <p:nvSpPr>
          <p:cNvPr id="6" name="TextBox 5">
            <a:extLst>
              <a:ext uri="{FF2B5EF4-FFF2-40B4-BE49-F238E27FC236}">
                <a16:creationId xmlns:a16="http://schemas.microsoft.com/office/drawing/2014/main" id="{5E66C696-5495-74F5-8E0C-9E002D836870}"/>
              </a:ext>
            </a:extLst>
          </p:cNvPr>
          <p:cNvSpPr txBox="1"/>
          <p:nvPr/>
        </p:nvSpPr>
        <p:spPr>
          <a:xfrm>
            <a:off x="535062" y="2912145"/>
            <a:ext cx="11365017"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13 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to which of the angels has He ever said,</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Sit at My right hand</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Until I put Your enemies</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As a footstool for Your feet</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Are they not all ministering spirits, sent to render service for the sake of those who will inherit salvation?</a:t>
            </a:r>
          </a:p>
        </p:txBody>
      </p:sp>
    </p:spTree>
    <p:extLst>
      <p:ext uri="{BB962C8B-B14F-4D97-AF65-F5344CB8AC3E}">
        <p14:creationId xmlns:p14="http://schemas.microsoft.com/office/powerpoint/2010/main" val="9543066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	…God’s Ultimate Messenger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	…Creator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	…God’s Representation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	…Greater than Angels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…Focus of our Attention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…Author of Salvation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…Message Miraculously Confirmed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 One Through Whom All Things are Subjected to 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 One Through Whom Death is Subjected to 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…Our High Priest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6303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8774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…Focus of our Attention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…Author of Salvation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…Message Miraculously Confirmed</a:t>
            </a:r>
          </a:p>
        </p:txBody>
      </p:sp>
    </p:spTree>
    <p:extLst>
      <p:ext uri="{BB962C8B-B14F-4D97-AF65-F5344CB8AC3E}">
        <p14:creationId xmlns:p14="http://schemas.microsoft.com/office/powerpoint/2010/main" val="28628008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8289" y="895350"/>
            <a:ext cx="911542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657600" y="4114801"/>
            <a:ext cx="31242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Move quickly to get to point of how God prepares us</a:t>
            </a:r>
          </a:p>
        </p:txBody>
      </p:sp>
      <p:sp>
        <p:nvSpPr>
          <p:cNvPr id="2" name="Rectangle 1">
            <a:extLst>
              <a:ext uri="{FF2B5EF4-FFF2-40B4-BE49-F238E27FC236}">
                <a16:creationId xmlns:a16="http://schemas.microsoft.com/office/drawing/2014/main" id="{4F476C66-A7A5-4031-92C4-DB8DC593ED68}"/>
              </a:ext>
            </a:extLst>
          </p:cNvPr>
          <p:cNvSpPr/>
          <p:nvPr/>
        </p:nvSpPr>
        <p:spPr>
          <a:xfrm>
            <a:off x="1538288" y="228600"/>
            <a:ext cx="8370760" cy="2514600"/>
          </a:xfrm>
          <a:prstGeom prst="rect">
            <a:avLst/>
          </a:prstGeom>
          <a:solidFill>
            <a:schemeClr val="bg2">
              <a:lumMod val="9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a:ea typeface="+mn-ea"/>
                <a:cs typeface="+mn-cs"/>
              </a:rPr>
              <a:t>			OT</a:t>
            </a:r>
          </a:p>
        </p:txBody>
      </p:sp>
      <p:sp>
        <p:nvSpPr>
          <p:cNvPr id="5" name="Rectangle 4">
            <a:extLst>
              <a:ext uri="{FF2B5EF4-FFF2-40B4-BE49-F238E27FC236}">
                <a16:creationId xmlns:a16="http://schemas.microsoft.com/office/drawing/2014/main" id="{FD1DF3DE-F503-4DD8-9F39-867A67396FF1}"/>
              </a:ext>
            </a:extLst>
          </p:cNvPr>
          <p:cNvSpPr/>
          <p:nvPr/>
        </p:nvSpPr>
        <p:spPr>
          <a:xfrm>
            <a:off x="9909048" y="228600"/>
            <a:ext cx="838200" cy="2514600"/>
          </a:xfrm>
          <a:prstGeom prst="rect">
            <a:avLst/>
          </a:prstGeom>
          <a:solidFill>
            <a:schemeClr val="bg2">
              <a:lumMod val="90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Calibri"/>
                <a:ea typeface="+mn-ea"/>
                <a:cs typeface="+mn-cs"/>
              </a:rPr>
              <a:t>NT</a:t>
            </a:r>
            <a:endParaRPr kumimoji="0" lang="en-US" sz="6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027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5" presetClass="path" presetSubtype="0" fill="hold" nodeType="clickEffect">
                                  <p:stCondLst>
                                    <p:cond delay="0"/>
                                  </p:stCondLst>
                                  <p:childTnLst>
                                    <p:animMotion origin="layout" path="M 0 2.22222E-6 L -0.61615 0.00879 " pathEditMode="relative" rAng="0" ptsTypes="AA">
                                      <p:cBhvr>
                                        <p:cTn id="18" dur="2000" fill="hold"/>
                                        <p:tgtEl>
                                          <p:spTgt spid="4"/>
                                        </p:tgtEl>
                                        <p:attrNameLst>
                                          <p:attrName>ppt_x</p:attrName>
                                          <p:attrName>ppt_y</p:attrName>
                                        </p:attrNameLst>
                                      </p:cBhvr>
                                      <p:rCtr x="-30807" y="44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8774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…Focus of our Attention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…Author of Salvation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…Message Miraculously Confirmed</a:t>
            </a:r>
          </a:p>
        </p:txBody>
      </p:sp>
      <p:sp>
        <p:nvSpPr>
          <p:cNvPr id="3" name="TextBox 2">
            <a:extLst>
              <a:ext uri="{FF2B5EF4-FFF2-40B4-BE49-F238E27FC236}">
                <a16:creationId xmlns:a16="http://schemas.microsoft.com/office/drawing/2014/main" id="{651701B5-0395-94BD-E12E-5B119AD6180B}"/>
              </a:ext>
            </a:extLst>
          </p:cNvPr>
          <p:cNvSpPr txBox="1"/>
          <p:nvPr/>
        </p:nvSpPr>
        <p:spPr>
          <a:xfrm>
            <a:off x="1097280" y="2220412"/>
            <a:ext cx="9921240"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this reason </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we must pay much closer attention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to what we have heard, lest we drift away. </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275081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8774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…Focus of our Attention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…Author of Salvation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…Message Miraculously Confirmed</a:t>
            </a:r>
          </a:p>
        </p:txBody>
      </p:sp>
      <p:sp>
        <p:nvSpPr>
          <p:cNvPr id="3" name="TextBox 2">
            <a:extLst>
              <a:ext uri="{FF2B5EF4-FFF2-40B4-BE49-F238E27FC236}">
                <a16:creationId xmlns:a16="http://schemas.microsoft.com/office/drawing/2014/main" id="{651701B5-0395-94BD-E12E-5B119AD6180B}"/>
              </a:ext>
            </a:extLst>
          </p:cNvPr>
          <p:cNvSpPr txBox="1"/>
          <p:nvPr/>
        </p:nvSpPr>
        <p:spPr>
          <a:xfrm>
            <a:off x="1097280" y="2220412"/>
            <a:ext cx="9921240"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this reason we must pay much closer attention to what we have heard, lest we drift away.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if the word spoken through angels proved unalterable, and every trespass and disobedience received a just penalty,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will we escape if we neglect </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so great a salvation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624137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A4271C2-ECFC-FC04-9A24-A07DFAD2D6F1}"/>
              </a:ext>
            </a:extLst>
          </p:cNvPr>
          <p:cNvSpPr txBox="1"/>
          <p:nvPr/>
        </p:nvSpPr>
        <p:spPr>
          <a:xfrm>
            <a:off x="1097279" y="4403275"/>
            <a:ext cx="9997441" cy="25545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That salvation, first spoken by the Lord, </a:t>
            </a:r>
            <a:r>
              <a:rPr kumimoji="0" lang="en-US" sz="31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was confirmed to us by those who heard, </a:t>
            </a:r>
            <a:r>
              <a:rPr kumimoji="0" lang="en-US" sz="31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4 </a:t>
            </a:r>
            <a:r>
              <a:rPr kumimoji="0" lang="en-US" sz="31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God also testifying with them, both by signs and wonders and by various miracles and by gifts of the Holy Spirit according to His own will.</a:t>
            </a:r>
            <a:endParaRPr kumimoji="0" lang="en-US" sz="31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endParaRPr>
          </a:p>
        </p:txBody>
      </p:sp>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8774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…Focus of our Attention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…Author of Salvation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…Message Miraculously Confirmed</a:t>
            </a:r>
          </a:p>
        </p:txBody>
      </p:sp>
      <p:sp>
        <p:nvSpPr>
          <p:cNvPr id="3" name="TextBox 2">
            <a:extLst>
              <a:ext uri="{FF2B5EF4-FFF2-40B4-BE49-F238E27FC236}">
                <a16:creationId xmlns:a16="http://schemas.microsoft.com/office/drawing/2014/main" id="{651701B5-0395-94BD-E12E-5B119AD6180B}"/>
              </a:ext>
            </a:extLst>
          </p:cNvPr>
          <p:cNvSpPr txBox="1"/>
          <p:nvPr/>
        </p:nvSpPr>
        <p:spPr>
          <a:xfrm>
            <a:off x="1097280" y="1949953"/>
            <a:ext cx="9921240"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this reason we must pay much closer attention to what we have heard, lest we drift away.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if the word spoken through angels proved unalterable, and every trespass and disobedience received a just penalty,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will we escape if we neglect so great a salvation? </a:t>
            </a:r>
            <a:endParaRPr kumimoji="0" lang="en-US" sz="32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819915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Ultimate Messenger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…Creator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Representation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…Greater than Angels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…Focus of our Attention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…Author of Salvation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…Message Miraculously Confirmed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 One Through Whom All Things are Subjected to 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 One Through Whom Death is Subjected to 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…Our High Priest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20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0934" b="29531"/>
          <a:stretch/>
        </p:blipFill>
        <p:spPr bwMode="auto">
          <a:xfrm>
            <a:off x="2349913" y="895350"/>
            <a:ext cx="826371" cy="1302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Connector 2"/>
          <p:cNvCxnSpPr/>
          <p:nvPr/>
        </p:nvCxnSpPr>
        <p:spPr>
          <a:xfrm>
            <a:off x="2057400" y="2227006"/>
            <a:ext cx="7467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Pentagon 5"/>
          <p:cNvSpPr/>
          <p:nvPr/>
        </p:nvSpPr>
        <p:spPr>
          <a:xfrm rot="5400000">
            <a:off x="3111115" y="1037458"/>
            <a:ext cx="1196529" cy="1115644"/>
          </a:xfrm>
          <a:prstGeom prst="homePlate">
            <a:avLst/>
          </a:prstGeom>
          <a:solidFill>
            <a:srgbClr val="C0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Church is mostly Jews</a:t>
            </a:r>
          </a:p>
        </p:txBody>
      </p:sp>
      <p:sp>
        <p:nvSpPr>
          <p:cNvPr id="8" name="Rectangle 7"/>
          <p:cNvSpPr/>
          <p:nvPr/>
        </p:nvSpPr>
        <p:spPr>
          <a:xfrm>
            <a:off x="1752600" y="2438400"/>
            <a:ext cx="4617290"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Acts 2:22</a:t>
            </a:r>
            <a:r>
              <a:rPr kumimoji="0" lang="en-US" sz="1800" b="0" i="0" u="none" strike="noStrike" kern="1200" cap="none" spc="0" normalizeH="0" baseline="0" noProof="0" dirty="0">
                <a:ln>
                  <a:noFill/>
                </a:ln>
                <a:solidFill>
                  <a:prstClr val="black"/>
                </a:solidFill>
                <a:effectLst/>
                <a:uLnTx/>
                <a:uFillTx/>
                <a:latin typeface="Calibri"/>
                <a:ea typeface="+mn-ea"/>
                <a:cs typeface="+mn-cs"/>
              </a:rPr>
              <a:t>	“Men of Israel, listen to these words: </a:t>
            </a:r>
          </a:p>
        </p:txBody>
      </p:sp>
      <p:cxnSp>
        <p:nvCxnSpPr>
          <p:cNvPr id="11" name="Straight Connector 10"/>
          <p:cNvCxnSpPr/>
          <p:nvPr/>
        </p:nvCxnSpPr>
        <p:spPr>
          <a:xfrm>
            <a:off x="1524001" y="2221992"/>
            <a:ext cx="1477425"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7C75334-A014-4076-8CD3-805B6AACE4B7}"/>
              </a:ext>
            </a:extLst>
          </p:cNvPr>
          <p:cNvSpPr/>
          <p:nvPr/>
        </p:nvSpPr>
        <p:spPr>
          <a:xfrm>
            <a:off x="2133600" y="1"/>
            <a:ext cx="8015748" cy="533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a:ea typeface="+mn-ea"/>
                <a:cs typeface="+mn-cs"/>
              </a:rPr>
              <a:t>30                40                50                60                70</a:t>
            </a:r>
          </a:p>
        </p:txBody>
      </p:sp>
    </p:spTree>
    <p:extLst>
      <p:ext uri="{BB962C8B-B14F-4D97-AF65-F5344CB8AC3E}">
        <p14:creationId xmlns:p14="http://schemas.microsoft.com/office/powerpoint/2010/main" val="377781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1000" fill="hold"/>
                                        <p:tgtEl>
                                          <p:spTgt spid="4"/>
                                        </p:tgtEl>
                                      </p:cBhvr>
                                      <p:by x="150000" y="150000"/>
                                    </p:animScale>
                                  </p:childTnLst>
                                </p:cTn>
                              </p:par>
                              <p:par>
                                <p:cTn id="7" presetID="64" presetClass="path" presetSubtype="0" fill="hold" nodeType="withEffect">
                                  <p:stCondLst>
                                    <p:cond delay="0"/>
                                  </p:stCondLst>
                                  <p:childTnLst>
                                    <p:animMotion origin="layout" path="M 3.33333E-6 -2.96296E-6 L -0.00209 -0.08102 " pathEditMode="relative" rAng="0" ptsTypes="AA">
                                      <p:cBhvr>
                                        <p:cTn id="8" dur="1000" fill="hold"/>
                                        <p:tgtEl>
                                          <p:spTgt spid="4"/>
                                        </p:tgtEl>
                                        <p:attrNameLst>
                                          <p:attrName>ppt_x</p:attrName>
                                          <p:attrName>ppt_y</p:attrName>
                                        </p:attrNameLst>
                                      </p:cBhvr>
                                      <p:rCtr x="-104" y="-4051"/>
                                    </p:animMotion>
                                  </p:childTnLst>
                                </p:cTn>
                              </p:par>
                              <p:par>
                                <p:cTn id="9" presetID="2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80588" y="2286001"/>
            <a:ext cx="3435012" cy="3693319"/>
          </a:xfrm>
          <a:prstGeom prst="rect">
            <a:avLst/>
          </a:prstGeom>
          <a:solidFill>
            <a:schemeClr val="bg1"/>
          </a:solid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Acts 26 </a:t>
            </a:r>
            <a:r>
              <a:rPr kumimoji="0" lang="en-US" sz="1800" b="1" i="0" u="none" strike="noStrike" kern="1200" cap="none" spc="0" normalizeH="0" baseline="30000" noProof="0" dirty="0">
                <a:ln>
                  <a:noFill/>
                </a:ln>
                <a:solidFill>
                  <a:prstClr val="black"/>
                </a:solidFill>
                <a:effectLst/>
                <a:uLnTx/>
                <a:uFillTx/>
                <a:latin typeface="Calibri"/>
                <a:ea typeface="+mn-ea"/>
                <a:cs typeface="+mn-cs"/>
              </a:rPr>
              <a:t>10 </a:t>
            </a:r>
            <a:r>
              <a:rPr kumimoji="0" lang="en-US" sz="1800" b="0" i="0" u="none" strike="noStrike" kern="1200" cap="none" spc="0" normalizeH="0" baseline="0" noProof="0" dirty="0">
                <a:ln>
                  <a:noFill/>
                </a:ln>
                <a:solidFill>
                  <a:prstClr val="black"/>
                </a:solidFill>
                <a:effectLst/>
                <a:uLnTx/>
                <a:uFillTx/>
                <a:latin typeface="Calibri"/>
                <a:ea typeface="+mn-ea"/>
                <a:cs typeface="+mn-cs"/>
              </a:rPr>
              <a:t>And this is just what I did in Jerusalem; not only did I lock up many of the saints in prisons, having received authority from the chief priests, but also when they were being put to death I cast my vote against them. </a:t>
            </a:r>
            <a:r>
              <a:rPr kumimoji="0" lang="en-US" sz="1800" b="1" i="0" u="none" strike="noStrike" kern="1200" cap="none" spc="0" normalizeH="0" baseline="30000" noProof="0" dirty="0">
                <a:ln>
                  <a:noFill/>
                </a:ln>
                <a:solidFill>
                  <a:prstClr val="black"/>
                </a:solidFill>
                <a:effectLst/>
                <a:uLnTx/>
                <a:uFillTx/>
                <a:latin typeface="Calibri"/>
                <a:ea typeface="+mn-ea"/>
                <a:cs typeface="+mn-cs"/>
              </a:rPr>
              <a:t>11 </a:t>
            </a:r>
            <a:r>
              <a:rPr kumimoji="0" lang="en-US" sz="1800" b="0" i="0" u="none" strike="noStrike" kern="1200" cap="none" spc="0" normalizeH="0" baseline="0" noProof="0" dirty="0">
                <a:ln>
                  <a:noFill/>
                </a:ln>
                <a:solidFill>
                  <a:prstClr val="black"/>
                </a:solidFill>
                <a:effectLst/>
                <a:uLnTx/>
                <a:uFillTx/>
                <a:latin typeface="Calibri"/>
                <a:ea typeface="+mn-ea"/>
                <a:cs typeface="+mn-cs"/>
              </a:rPr>
              <a:t>And as I punished them often in all the synagogues, I tried to force them to blaspheme; and being furiously enraged at them, I kept pursuing them even to foreign cities.</a:t>
            </a:r>
          </a:p>
        </p:txBody>
      </p:sp>
      <p:pic>
        <p:nvPicPr>
          <p:cNvPr id="1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0934" b="29531"/>
          <a:stretch/>
        </p:blipFill>
        <p:spPr bwMode="auto">
          <a:xfrm>
            <a:off x="2118852" y="14748"/>
            <a:ext cx="1239606" cy="1953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entagon 5"/>
          <p:cNvSpPr/>
          <p:nvPr/>
        </p:nvSpPr>
        <p:spPr>
          <a:xfrm rot="5400000">
            <a:off x="3111115" y="1037458"/>
            <a:ext cx="1196529" cy="1115644"/>
          </a:xfrm>
          <a:prstGeom prst="homePlate">
            <a:avLst/>
          </a:prstGeom>
          <a:solidFill>
            <a:srgbClr val="C0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Church is mostly Jews</a:t>
            </a:r>
          </a:p>
        </p:txBody>
      </p:sp>
      <p:sp>
        <p:nvSpPr>
          <p:cNvPr id="8" name="Rectangle 7"/>
          <p:cNvSpPr/>
          <p:nvPr/>
        </p:nvSpPr>
        <p:spPr>
          <a:xfrm>
            <a:off x="2514600" y="2286000"/>
            <a:ext cx="4596422" cy="23083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Acts 8:1</a:t>
            </a:r>
            <a:r>
              <a:rPr kumimoji="0" lang="en-US" sz="1800" b="0" i="0" u="none" strike="noStrike" kern="1200" cap="none" spc="0" normalizeH="0" baseline="0" noProof="0" dirty="0">
                <a:ln>
                  <a:noFill/>
                </a:ln>
                <a:solidFill>
                  <a:prstClr val="black"/>
                </a:solidFill>
                <a:effectLst/>
                <a:uLnTx/>
                <a:uFillTx/>
                <a:latin typeface="Calibri"/>
                <a:ea typeface="+mn-ea"/>
                <a:cs typeface="+mn-cs"/>
              </a:rPr>
              <a:t>	 And on that day a great persecution began against the church in Jerusalem, and they were all scattered throughout the regions of Judea and Samaria, except the apostles.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8:3</a:t>
            </a:r>
            <a:r>
              <a:rPr kumimoji="0" lang="en-US" sz="1800" b="1" i="0" u="none" strike="noStrike" kern="1200" cap="none" spc="0" normalizeH="0" baseline="30000" noProof="0" dirty="0">
                <a:ln>
                  <a:noFill/>
                </a:ln>
                <a:solidFill>
                  <a:prstClr val="black"/>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But Saul began ravaging the church, entering house after house, and dragging off men and women, he would put them in prison.</a:t>
            </a:r>
          </a:p>
        </p:txBody>
      </p:sp>
      <p:sp>
        <p:nvSpPr>
          <p:cNvPr id="10" name="Pentagon 9"/>
          <p:cNvSpPr/>
          <p:nvPr/>
        </p:nvSpPr>
        <p:spPr>
          <a:xfrm rot="5400000">
            <a:off x="4472850" y="846404"/>
            <a:ext cx="1196529" cy="1484922"/>
          </a:xfrm>
          <a:prstGeom prst="homePlate">
            <a:avLst/>
          </a:prstGeom>
          <a:solidFill>
            <a:srgbClr val="C0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Persecuted by unbelieving Jews</a:t>
            </a:r>
          </a:p>
        </p:txBody>
      </p:sp>
      <p:sp>
        <p:nvSpPr>
          <p:cNvPr id="11" name="Rectangle 10"/>
          <p:cNvSpPr/>
          <p:nvPr/>
        </p:nvSpPr>
        <p:spPr>
          <a:xfrm>
            <a:off x="2514600" y="4674276"/>
            <a:ext cx="4565988" cy="203132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9:1-2</a:t>
            </a:r>
            <a:r>
              <a:rPr kumimoji="0" lang="en-US" sz="1800" b="0" i="0" u="none" strike="noStrike" kern="1200" cap="none" spc="0" normalizeH="0" baseline="0" noProof="0" dirty="0">
                <a:ln>
                  <a:noFill/>
                </a:ln>
                <a:solidFill>
                  <a:prstClr val="black"/>
                </a:solidFill>
                <a:effectLst/>
                <a:uLnTx/>
                <a:uFillTx/>
                <a:latin typeface="Calibri"/>
                <a:ea typeface="+mn-ea"/>
                <a:cs typeface="+mn-cs"/>
              </a:rPr>
              <a:t> Now Saul, still breathing threats and murder against the disciples of the Lord, went to the high priest, and asked for letters from him to the synagogues at Damascus, so that if he found any belonging to the Way, both men and women, he might bring them bound to Jerusalem.</a:t>
            </a:r>
          </a:p>
        </p:txBody>
      </p:sp>
      <p:cxnSp>
        <p:nvCxnSpPr>
          <p:cNvPr id="14" name="Straight Connector 13"/>
          <p:cNvCxnSpPr/>
          <p:nvPr/>
        </p:nvCxnSpPr>
        <p:spPr>
          <a:xfrm>
            <a:off x="2057400" y="2227006"/>
            <a:ext cx="7467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4CBE8B4-F989-43E1-8AA4-92412A4A43E0}"/>
              </a:ext>
            </a:extLst>
          </p:cNvPr>
          <p:cNvSpPr/>
          <p:nvPr/>
        </p:nvSpPr>
        <p:spPr>
          <a:xfrm>
            <a:off x="2133600" y="1"/>
            <a:ext cx="8015748" cy="533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a:ea typeface="+mn-ea"/>
                <a:cs typeface="+mn-cs"/>
              </a:rPr>
              <a:t>30                40                50                60                70</a:t>
            </a:r>
          </a:p>
        </p:txBody>
      </p:sp>
    </p:spTree>
    <p:extLst>
      <p:ext uri="{BB962C8B-B14F-4D97-AF65-F5344CB8AC3E}">
        <p14:creationId xmlns:p14="http://schemas.microsoft.com/office/powerpoint/2010/main" val="56133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0934" b="29531"/>
          <a:stretch/>
        </p:blipFill>
        <p:spPr bwMode="auto">
          <a:xfrm>
            <a:off x="2118852" y="14748"/>
            <a:ext cx="1239606" cy="1953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entagon 5"/>
          <p:cNvSpPr/>
          <p:nvPr/>
        </p:nvSpPr>
        <p:spPr>
          <a:xfrm rot="5400000">
            <a:off x="3111115" y="1037458"/>
            <a:ext cx="1196529" cy="1115644"/>
          </a:xfrm>
          <a:prstGeom prst="homePlate">
            <a:avLst/>
          </a:prstGeom>
          <a:solidFill>
            <a:srgbClr val="C0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Church is mostly Jews</a:t>
            </a:r>
          </a:p>
        </p:txBody>
      </p:sp>
      <p:sp>
        <p:nvSpPr>
          <p:cNvPr id="10" name="Pentagon 9"/>
          <p:cNvSpPr/>
          <p:nvPr/>
        </p:nvSpPr>
        <p:spPr>
          <a:xfrm rot="5400000">
            <a:off x="4472850" y="846404"/>
            <a:ext cx="1196529" cy="1484922"/>
          </a:xfrm>
          <a:prstGeom prst="homePlate">
            <a:avLst/>
          </a:prstGeom>
          <a:solidFill>
            <a:srgbClr val="C0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Persecuted by unbelieving Jews</a:t>
            </a:r>
          </a:p>
        </p:txBody>
      </p:sp>
      <p:cxnSp>
        <p:nvCxnSpPr>
          <p:cNvPr id="14" name="Straight Connector 13"/>
          <p:cNvCxnSpPr/>
          <p:nvPr/>
        </p:nvCxnSpPr>
        <p:spPr>
          <a:xfrm>
            <a:off x="2057400" y="2227006"/>
            <a:ext cx="7467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allout: Up Arrow 2">
            <a:extLst>
              <a:ext uri="{FF2B5EF4-FFF2-40B4-BE49-F238E27FC236}">
                <a16:creationId xmlns:a16="http://schemas.microsoft.com/office/drawing/2014/main" id="{C1C7B5BC-A737-4078-A64D-8638E1ADC617}"/>
              </a:ext>
            </a:extLst>
          </p:cNvPr>
          <p:cNvSpPr/>
          <p:nvPr/>
        </p:nvSpPr>
        <p:spPr>
          <a:xfrm>
            <a:off x="5257800" y="2236126"/>
            <a:ext cx="3394364" cy="3124191"/>
          </a:xfrm>
          <a:prstGeom prst="upArrowCallout">
            <a:avLst>
              <a:gd name="adj1" fmla="val 17274"/>
              <a:gd name="adj2" fmla="val 18502"/>
              <a:gd name="adj3" fmla="val 23881"/>
              <a:gd name="adj4" fmla="val 61041"/>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56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Acts 21:20	</a:t>
            </a:r>
            <a:r>
              <a:rPr kumimoji="0" lang="en-US" sz="2000" b="0" i="0" u="none" strike="noStrike" kern="1200" cap="none" spc="0" normalizeH="0" baseline="0" noProof="0" dirty="0">
                <a:ln>
                  <a:noFill/>
                </a:ln>
                <a:solidFill>
                  <a:prstClr val="black"/>
                </a:solidFill>
                <a:effectLst/>
                <a:uLnTx/>
                <a:uFillTx/>
                <a:latin typeface="Calibri"/>
                <a:ea typeface="+mn-ea"/>
                <a:cs typeface="+mn-cs"/>
              </a:rPr>
              <a:t>“You see, brother, how many thousands there are among the Jews of those who have believed, and </a:t>
            </a:r>
            <a:r>
              <a:rPr kumimoji="0" lang="en-US" sz="2000" b="1" i="0" u="none" strike="noStrike" kern="1200" cap="none" spc="0" normalizeH="0" baseline="0" noProof="0" dirty="0">
                <a:ln>
                  <a:noFill/>
                </a:ln>
                <a:solidFill>
                  <a:prstClr val="black"/>
                </a:solidFill>
                <a:effectLst/>
                <a:uLnTx/>
                <a:uFillTx/>
                <a:latin typeface="Calibri"/>
                <a:ea typeface="+mn-ea"/>
                <a:cs typeface="+mn-cs"/>
              </a:rPr>
              <a:t>they are all zealous for the Law</a:t>
            </a:r>
            <a:r>
              <a:rPr kumimoji="0" lang="en-US" sz="2000" b="0" i="0" u="none" strike="noStrike" kern="1200" cap="none" spc="0" normalizeH="0" baseline="0" noProof="0" dirty="0">
                <a:ln>
                  <a:noFill/>
                </a:ln>
                <a:solidFill>
                  <a:prstClr val="black"/>
                </a:solidFill>
                <a:effectLst/>
                <a:uLnTx/>
                <a:uFillTx/>
                <a:latin typeface="Calibri"/>
                <a:ea typeface="+mn-ea"/>
                <a:cs typeface="+mn-cs"/>
              </a:rPr>
              <a:t>”</a:t>
            </a:r>
          </a:p>
        </p:txBody>
      </p:sp>
      <p:sp>
        <p:nvSpPr>
          <p:cNvPr id="15" name="Rectangle 14">
            <a:extLst>
              <a:ext uri="{FF2B5EF4-FFF2-40B4-BE49-F238E27FC236}">
                <a16:creationId xmlns:a16="http://schemas.microsoft.com/office/drawing/2014/main" id="{A652BC60-8544-410A-AE1A-0309FBAEFE97}"/>
              </a:ext>
            </a:extLst>
          </p:cNvPr>
          <p:cNvSpPr/>
          <p:nvPr/>
        </p:nvSpPr>
        <p:spPr>
          <a:xfrm>
            <a:off x="2133600" y="1"/>
            <a:ext cx="8015748" cy="533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a:ea typeface="+mn-ea"/>
                <a:cs typeface="+mn-cs"/>
              </a:rPr>
              <a:t>30                40                50                60                70</a:t>
            </a:r>
          </a:p>
        </p:txBody>
      </p:sp>
    </p:spTree>
    <p:extLst>
      <p:ext uri="{BB962C8B-B14F-4D97-AF65-F5344CB8AC3E}">
        <p14:creationId xmlns:p14="http://schemas.microsoft.com/office/powerpoint/2010/main" val="560516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ABAD7029-990C-4E8A-B43A-82D5857E9D27}"/>
              </a:ext>
            </a:extLst>
          </p:cNvPr>
          <p:cNvSpPr txBox="1"/>
          <p:nvPr/>
        </p:nvSpPr>
        <p:spPr>
          <a:xfrm>
            <a:off x="2133600" y="2295145"/>
            <a:ext cx="3962400" cy="954107"/>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When was the letter to the Hebrews written?</a:t>
            </a:r>
          </a:p>
        </p:txBody>
      </p:sp>
      <p:sp>
        <p:nvSpPr>
          <p:cNvPr id="5" name="TextBox 4"/>
          <p:cNvSpPr txBox="1"/>
          <p:nvPr/>
        </p:nvSpPr>
        <p:spPr>
          <a:xfrm>
            <a:off x="1828800" y="3267670"/>
            <a:ext cx="8610600" cy="28931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Hebrews 10:32</a:t>
            </a:r>
            <a:r>
              <a:rPr kumimoji="0" lang="en-US" sz="2000" b="0" i="0" u="none" strike="noStrike" kern="1200" cap="none" spc="0" normalizeH="0" baseline="0" noProof="0" dirty="0">
                <a:ln>
                  <a:noFill/>
                </a:ln>
                <a:solidFill>
                  <a:prstClr val="black"/>
                </a:solidFill>
                <a:effectLst/>
                <a:uLnTx/>
                <a:uFillTx/>
                <a:latin typeface="Calibri"/>
                <a:ea typeface="+mn-ea"/>
                <a:cs typeface="+mn-cs"/>
              </a:rPr>
              <a:t>		looks back on the persecution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Hebrews 13:7</a:t>
            </a:r>
            <a:r>
              <a:rPr kumimoji="0" lang="en-US" sz="2000" b="0" i="0" u="none" strike="noStrike" kern="1200" cap="none" spc="0" normalizeH="0" baseline="0" noProof="0" dirty="0">
                <a:ln>
                  <a:noFill/>
                </a:ln>
                <a:solidFill>
                  <a:prstClr val="black"/>
                </a:solidFill>
                <a:effectLst/>
                <a:uLnTx/>
                <a:uFillTx/>
                <a:latin typeface="Calibri"/>
                <a:ea typeface="+mn-ea"/>
                <a:cs typeface="+mn-cs"/>
              </a:rPr>
              <a:t>		elders of the 1</a:t>
            </a:r>
            <a:r>
              <a:rPr kumimoji="0" lang="en-US" sz="2000" b="0" i="0" u="none" strike="noStrike" kern="1200" cap="none" spc="0" normalizeH="0" baseline="30000" noProof="0" dirty="0">
                <a:ln>
                  <a:noFill/>
                </a:ln>
                <a:solidFill>
                  <a:prstClr val="black"/>
                </a:solidFill>
                <a:effectLst/>
                <a:uLnTx/>
                <a:uFillTx/>
                <a:latin typeface="Calibri"/>
                <a:ea typeface="+mn-ea"/>
                <a:cs typeface="+mn-cs"/>
              </a:rPr>
              <a:t>st</a:t>
            </a:r>
            <a:r>
              <a:rPr kumimoji="0" lang="en-US" sz="2000" b="0" i="0" u="none" strike="noStrike" kern="1200" cap="none" spc="0" normalizeH="0" baseline="0" noProof="0" dirty="0">
                <a:ln>
                  <a:noFill/>
                </a:ln>
                <a:solidFill>
                  <a:prstClr val="black"/>
                </a:solidFill>
                <a:effectLst/>
                <a:uLnTx/>
                <a:uFillTx/>
                <a:latin typeface="Calibri"/>
                <a:ea typeface="+mn-ea"/>
                <a:cs typeface="+mn-cs"/>
              </a:rPr>
              <a:t> generation have passed 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But, Hebrews 8:4</a:t>
            </a:r>
            <a:r>
              <a:rPr kumimoji="0" lang="en-US" sz="2000" b="1" i="1" u="none" strike="noStrike" kern="1200" cap="none" spc="0" normalizeH="0" baseline="0" noProof="0" dirty="0">
                <a:ln>
                  <a:noFill/>
                </a:ln>
                <a:solidFill>
                  <a:prstClr val="black"/>
                </a:solidFill>
                <a:effectLst/>
                <a:uLnTx/>
                <a:uFillTx/>
                <a:latin typeface="Calibri"/>
                <a:ea typeface="+mn-ea"/>
                <a:cs typeface="+mn-cs"/>
              </a:rPr>
              <a:t>f</a:t>
            </a:r>
            <a:r>
              <a:rPr kumimoji="0" lang="en-US" sz="2000" b="0" i="0" u="none" strike="noStrike" kern="1200" cap="none" spc="0" normalizeH="0" baseline="0" noProof="0" dirty="0">
                <a:ln>
                  <a:noFill/>
                </a:ln>
                <a:solidFill>
                  <a:prstClr val="black"/>
                </a:solidFill>
                <a:effectLst/>
                <a:uLnTx/>
                <a:uFillTx/>
                <a:latin typeface="Calibri"/>
                <a:ea typeface="+mn-ea"/>
                <a:cs typeface="+mn-cs"/>
              </a:rPr>
              <a:t> 	indicates written before AD 70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Therefore</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a:ea typeface="+mn-ea"/>
                <a:cs typeface="+mn-cs"/>
              </a:rPr>
              <a:t>6:1		</a:t>
            </a:r>
            <a:r>
              <a:rPr kumimoji="0" lang="en-US" sz="2000" b="0" i="1" u="none" strike="noStrike" kern="1200" cap="none" spc="0" normalizeH="0" baseline="0" noProof="0" dirty="0">
                <a:ln>
                  <a:noFill/>
                </a:ln>
                <a:solidFill>
                  <a:prstClr val="black"/>
                </a:solidFill>
                <a:effectLst/>
                <a:uLnTx/>
                <a:uFillTx/>
                <a:latin typeface="Calibri"/>
                <a:ea typeface="+mn-ea"/>
                <a:cs typeface="+mn-cs"/>
              </a:rPr>
              <a:t>move beyond the foundation</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a:ea typeface="+mn-ea"/>
                <a:cs typeface="+mn-cs"/>
              </a:rPr>
              <a:t>7		</a:t>
            </a:r>
            <a:r>
              <a:rPr kumimoji="0" lang="en-US" sz="2000" b="0" i="1" u="none" strike="noStrike" kern="1200" cap="none" spc="0" normalizeH="0" baseline="0" noProof="0" dirty="0">
                <a:ln>
                  <a:noFill/>
                </a:ln>
                <a:solidFill>
                  <a:prstClr val="black"/>
                </a:solidFill>
                <a:effectLst/>
                <a:uLnTx/>
                <a:uFillTx/>
                <a:latin typeface="Calibri"/>
                <a:ea typeface="+mn-ea"/>
                <a:cs typeface="+mn-cs"/>
              </a:rPr>
              <a:t>You have a greater priesthood</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a:ea typeface="+mn-ea"/>
                <a:cs typeface="+mn-cs"/>
              </a:rPr>
              <a:t>8-10	</a:t>
            </a:r>
            <a:r>
              <a:rPr kumimoji="0" lang="en-US" sz="2000" b="0" i="1" u="none" strike="noStrike" kern="1200" cap="none" spc="0" normalizeH="0" baseline="0" noProof="0" dirty="0">
                <a:ln>
                  <a:noFill/>
                </a:ln>
                <a:solidFill>
                  <a:prstClr val="black"/>
                </a:solidFill>
                <a:effectLst/>
                <a:uLnTx/>
                <a:uFillTx/>
                <a:latin typeface="Calibri"/>
                <a:ea typeface="+mn-ea"/>
                <a:cs typeface="+mn-cs"/>
              </a:rPr>
              <a:t>Things made with hands were just copies of the real thing (9:9!)</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bri"/>
                <a:ea typeface="+mn-ea"/>
                <a:cs typeface="+mn-cs"/>
              </a:rPr>
              <a:t>10:25	</a:t>
            </a:r>
            <a:r>
              <a:rPr kumimoji="0" lang="en-US" sz="2000" b="0" i="1" u="none" strike="noStrike" kern="1200" cap="none" spc="0" normalizeH="0" baseline="0" noProof="0" dirty="0">
                <a:ln>
                  <a:noFill/>
                </a:ln>
                <a:solidFill>
                  <a:prstClr val="black"/>
                </a:solidFill>
                <a:effectLst/>
                <a:uLnTx/>
                <a:uFillTx/>
                <a:latin typeface="Calibri"/>
                <a:ea typeface="+mn-ea"/>
                <a:cs typeface="+mn-cs"/>
              </a:rPr>
              <a:t>“and so much the more as you see the day drawing near”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Rectangle 10"/>
          <p:cNvSpPr/>
          <p:nvPr/>
        </p:nvSpPr>
        <p:spPr>
          <a:xfrm>
            <a:off x="6553200" y="3459540"/>
            <a:ext cx="3962400" cy="1938992"/>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a:t>
            </a:r>
            <a:r>
              <a:rPr kumimoji="0" lang="en-US" sz="2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remember the former days</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when, after being enlightened, you endured a great conflict of sufferings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10:33-34</a:t>
            </a:r>
          </a:p>
        </p:txBody>
      </p:sp>
      <p:sp>
        <p:nvSpPr>
          <p:cNvPr id="17" name="Callout: Up Arrow 16">
            <a:extLst>
              <a:ext uri="{FF2B5EF4-FFF2-40B4-BE49-F238E27FC236}">
                <a16:creationId xmlns:a16="http://schemas.microsoft.com/office/drawing/2014/main" id="{1E2BE32A-F8B8-4D18-AD51-93888F491667}"/>
              </a:ext>
            </a:extLst>
          </p:cNvPr>
          <p:cNvSpPr/>
          <p:nvPr/>
        </p:nvSpPr>
        <p:spPr>
          <a:xfrm>
            <a:off x="5257800" y="2236126"/>
            <a:ext cx="3394364" cy="3124191"/>
          </a:xfrm>
          <a:prstGeom prst="upArrowCallout">
            <a:avLst>
              <a:gd name="adj1" fmla="val 17274"/>
              <a:gd name="adj2" fmla="val 18502"/>
              <a:gd name="adj3" fmla="val 23881"/>
              <a:gd name="adj4" fmla="val 61041"/>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56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a:ea typeface="+mn-ea"/>
                <a:cs typeface="+mn-cs"/>
              </a:rPr>
              <a:t>Acts 21:20	</a:t>
            </a:r>
            <a:r>
              <a:rPr kumimoji="0" lang="en-US" sz="2000" b="0" i="0" u="none" strike="noStrike" kern="1200" cap="none" spc="0" normalizeH="0" baseline="0" noProof="0" dirty="0">
                <a:ln>
                  <a:noFill/>
                </a:ln>
                <a:solidFill>
                  <a:prstClr val="black"/>
                </a:solidFill>
                <a:effectLst/>
                <a:uLnTx/>
                <a:uFillTx/>
                <a:latin typeface="Calibri"/>
                <a:ea typeface="+mn-ea"/>
                <a:cs typeface="+mn-cs"/>
              </a:rPr>
              <a:t>“You see, brother, how many thousands there are among the Jews of those who have believed, and </a:t>
            </a:r>
            <a:r>
              <a:rPr kumimoji="0" lang="en-US" sz="2000" b="1" i="0" u="none" strike="noStrike" kern="1200" cap="none" spc="0" normalizeH="0" baseline="0" noProof="0" dirty="0">
                <a:ln>
                  <a:noFill/>
                </a:ln>
                <a:solidFill>
                  <a:prstClr val="black"/>
                </a:solidFill>
                <a:effectLst/>
                <a:uLnTx/>
                <a:uFillTx/>
                <a:latin typeface="Calibri"/>
                <a:ea typeface="+mn-ea"/>
                <a:cs typeface="+mn-cs"/>
              </a:rPr>
              <a:t>they are all zealous for the Law</a:t>
            </a:r>
            <a:r>
              <a:rPr kumimoji="0" lang="en-US" sz="2000" b="0" i="0" u="none" strike="noStrike" kern="1200" cap="none" spc="0" normalizeH="0" baseline="0" noProof="0" dirty="0">
                <a:ln>
                  <a:noFill/>
                </a:ln>
                <a:solidFill>
                  <a:prstClr val="black"/>
                </a:solidFill>
                <a:effectLst/>
                <a:uLnTx/>
                <a:uFillTx/>
                <a:latin typeface="Calibri"/>
                <a:ea typeface="+mn-ea"/>
                <a:cs typeface="+mn-cs"/>
              </a:rPr>
              <a:t>”</a:t>
            </a:r>
          </a:p>
        </p:txBody>
      </p:sp>
      <p:pic>
        <p:nvPicPr>
          <p:cNvPr id="1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0934" b="29531"/>
          <a:stretch/>
        </p:blipFill>
        <p:spPr bwMode="auto">
          <a:xfrm>
            <a:off x="2118852" y="14748"/>
            <a:ext cx="1239606" cy="1953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entagon 5"/>
          <p:cNvSpPr/>
          <p:nvPr/>
        </p:nvSpPr>
        <p:spPr>
          <a:xfrm rot="5400000">
            <a:off x="3111115" y="1037458"/>
            <a:ext cx="1196529" cy="1115644"/>
          </a:xfrm>
          <a:prstGeom prst="homePlate">
            <a:avLst/>
          </a:prstGeom>
          <a:solidFill>
            <a:srgbClr val="C0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Church is mostly Jews</a:t>
            </a:r>
          </a:p>
        </p:txBody>
      </p:sp>
      <p:sp>
        <p:nvSpPr>
          <p:cNvPr id="10" name="Pentagon 9"/>
          <p:cNvSpPr/>
          <p:nvPr/>
        </p:nvSpPr>
        <p:spPr>
          <a:xfrm rot="5400000">
            <a:off x="4472850" y="846404"/>
            <a:ext cx="1196529" cy="1484922"/>
          </a:xfrm>
          <a:prstGeom prst="homePlate">
            <a:avLst/>
          </a:prstGeom>
          <a:solidFill>
            <a:srgbClr val="C0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Persecuted by unbelieving Jews</a:t>
            </a:r>
          </a:p>
        </p:txBody>
      </p:sp>
      <p:sp>
        <p:nvSpPr>
          <p:cNvPr id="9" name="Pentagon 8"/>
          <p:cNvSpPr/>
          <p:nvPr/>
        </p:nvSpPr>
        <p:spPr>
          <a:xfrm rot="5400000">
            <a:off x="8870075" y="854326"/>
            <a:ext cx="1196529" cy="1484922"/>
          </a:xfrm>
          <a:prstGeom prst="homePlate">
            <a:avLst/>
          </a:prstGeom>
          <a:solidFill>
            <a:srgbClr val="C0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AD 70 Destruction of Temple</a:t>
            </a:r>
          </a:p>
        </p:txBody>
      </p:sp>
      <p:sp>
        <p:nvSpPr>
          <p:cNvPr id="7" name="Up Arrow 6"/>
          <p:cNvSpPr/>
          <p:nvPr/>
        </p:nvSpPr>
        <p:spPr>
          <a:xfrm>
            <a:off x="2209800" y="2212259"/>
            <a:ext cx="914400" cy="1068807"/>
          </a:xfrm>
          <a:prstGeom prst="upArrow">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13" name="Straight Connector 12"/>
          <p:cNvCxnSpPr/>
          <p:nvPr/>
        </p:nvCxnSpPr>
        <p:spPr>
          <a:xfrm>
            <a:off x="2057400" y="2227006"/>
            <a:ext cx="74676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553200" y="3886200"/>
            <a:ext cx="3962400" cy="1938992"/>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Remember those who led you, who spoke the word of God to you; and con-</a:t>
            </a:r>
            <a:r>
              <a:rPr kumimoji="0" lang="en-US" sz="2400" b="0" i="0"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rPr>
              <a:t>sidering</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the result of their conduct, imitate their faith.</a:t>
            </a:r>
          </a:p>
        </p:txBody>
      </p:sp>
      <p:sp>
        <p:nvSpPr>
          <p:cNvPr id="16" name="Rectangle 15"/>
          <p:cNvSpPr/>
          <p:nvPr/>
        </p:nvSpPr>
        <p:spPr>
          <a:xfrm>
            <a:off x="6537960" y="4309408"/>
            <a:ext cx="3962400" cy="1938992"/>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…since there are those who offer the gifts according to the Law; who serve a copy and shadow of the heaven-</a:t>
            </a:r>
            <a:r>
              <a:rPr kumimoji="0" lang="en-US" sz="2400" b="0" i="0"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rPr>
              <a:t>ly</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things...</a:t>
            </a:r>
          </a:p>
        </p:txBody>
      </p:sp>
      <p:sp>
        <p:nvSpPr>
          <p:cNvPr id="20" name="TextBox 19">
            <a:extLst>
              <a:ext uri="{FF2B5EF4-FFF2-40B4-BE49-F238E27FC236}">
                <a16:creationId xmlns:a16="http://schemas.microsoft.com/office/drawing/2014/main" id="{EB14A06C-78D3-4CD3-B359-E0CAE0A93A20}"/>
              </a:ext>
            </a:extLst>
          </p:cNvPr>
          <p:cNvSpPr txBox="1"/>
          <p:nvPr/>
        </p:nvSpPr>
        <p:spPr>
          <a:xfrm>
            <a:off x="1859280" y="4519137"/>
            <a:ext cx="4358640" cy="1384995"/>
          </a:xfrm>
          <a:prstGeom prst="rect">
            <a:avLst/>
          </a:prstGeom>
          <a:solidFill>
            <a:schemeClr val="tx1"/>
          </a:solid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Imagine the Effect of the Destruction of the Temple on Jewish Believers</a:t>
            </a:r>
          </a:p>
        </p:txBody>
      </p:sp>
      <p:sp>
        <p:nvSpPr>
          <p:cNvPr id="18" name="Rectangle 17">
            <a:extLst>
              <a:ext uri="{FF2B5EF4-FFF2-40B4-BE49-F238E27FC236}">
                <a16:creationId xmlns:a16="http://schemas.microsoft.com/office/drawing/2014/main" id="{A1160C21-00BB-4794-B439-8E918E1AC82D}"/>
              </a:ext>
            </a:extLst>
          </p:cNvPr>
          <p:cNvSpPr/>
          <p:nvPr/>
        </p:nvSpPr>
        <p:spPr>
          <a:xfrm>
            <a:off x="2133600" y="1"/>
            <a:ext cx="8015748" cy="533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Calibri"/>
                <a:ea typeface="+mn-ea"/>
                <a:cs typeface="+mn-cs"/>
              </a:rPr>
              <a:t>30                40                50                60                70</a:t>
            </a:r>
          </a:p>
        </p:txBody>
      </p:sp>
      <p:sp>
        <p:nvSpPr>
          <p:cNvPr id="12" name="Rectangle 11"/>
          <p:cNvSpPr/>
          <p:nvPr/>
        </p:nvSpPr>
        <p:spPr>
          <a:xfrm>
            <a:off x="-609600" y="76201"/>
            <a:ext cx="3276600" cy="2031325"/>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foundation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repentance from dead works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faith toward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instruction about washings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laying on of hands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the resurrection of the dead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eternal judgment</a:t>
            </a:r>
          </a:p>
        </p:txBody>
      </p:sp>
    </p:spTree>
    <p:extLst>
      <p:ext uri="{BB962C8B-B14F-4D97-AF65-F5344CB8AC3E}">
        <p14:creationId xmlns:p14="http://schemas.microsoft.com/office/powerpoint/2010/main" val="56589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3"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par>
                          <p:cTn id="21" fill="hold">
                            <p:stCondLst>
                              <p:cond delay="0"/>
                            </p:stCondLst>
                            <p:childTnLst>
                              <p:par>
                                <p:cTn id="22" presetID="63" presetClass="path" presetSubtype="0" fill="hold" grpId="0" nodeType="afterEffect">
                                  <p:stCondLst>
                                    <p:cond delay="0"/>
                                  </p:stCondLst>
                                  <p:childTnLst>
                                    <p:animMotion origin="layout" path="M 2.77556E-17 -2.96296E-6 L 0.23724 -0.00324 " pathEditMode="relative" rAng="0" ptsTypes="AA">
                                      <p:cBhvr>
                                        <p:cTn id="23" dur="1000" fill="hold"/>
                                        <p:tgtEl>
                                          <p:spTgt spid="7"/>
                                        </p:tgtEl>
                                        <p:attrNameLst>
                                          <p:attrName>ppt_x</p:attrName>
                                          <p:attrName>ppt_y</p:attrName>
                                        </p:attrNameLst>
                                      </p:cBhvr>
                                      <p:rCtr x="11901" y="-162"/>
                                    </p:animMotion>
                                  </p:childTnLst>
                                </p:cTn>
                              </p:par>
                            </p:childTnLst>
                          </p:cTn>
                        </p:par>
                      </p:childTnLst>
                    </p:cTn>
                  </p:par>
                  <p:par>
                    <p:cTn id="24" fill="hold">
                      <p:stCondLst>
                        <p:cond delay="indefinite"/>
                      </p:stCondLst>
                      <p:childTnLst>
                        <p:par>
                          <p:cTn id="25" fill="hold">
                            <p:stCondLst>
                              <p:cond delay="0"/>
                            </p:stCondLst>
                            <p:childTnLst>
                              <p:par>
                                <p:cTn id="26" presetID="63" presetClass="path" presetSubtype="0" fill="hold" grpId="1" nodeType="clickEffect">
                                  <p:stCondLst>
                                    <p:cond delay="0"/>
                                  </p:stCondLst>
                                  <p:childTnLst>
                                    <p:animMotion origin="layout" path="M 0.23724 -0.00324 L 0.375 -2.96296E-6 " pathEditMode="relative" rAng="0" ptsTypes="AA">
                                      <p:cBhvr>
                                        <p:cTn id="27" dur="2000" fill="hold"/>
                                        <p:tgtEl>
                                          <p:spTgt spid="7"/>
                                        </p:tgtEl>
                                        <p:attrNameLst>
                                          <p:attrName>ppt_x</p:attrName>
                                          <p:attrName>ppt_y</p:attrName>
                                        </p:attrNameLst>
                                      </p:cBhvr>
                                      <p:rCtr x="6888" y="162"/>
                                    </p:animMotion>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36" fill="hold">
                      <p:stCondLst>
                        <p:cond delay="indefinite"/>
                      </p:stCondLst>
                      <p:childTnLst>
                        <p:par>
                          <p:cTn id="37" fill="hold">
                            <p:stCondLst>
                              <p:cond delay="0"/>
                            </p:stCondLst>
                            <p:childTnLst>
                              <p:par>
                                <p:cTn id="38" presetID="63" presetClass="path" presetSubtype="0" fill="hold" grpId="2" nodeType="clickEffect">
                                  <p:stCondLst>
                                    <p:cond delay="0"/>
                                  </p:stCondLst>
                                  <p:childTnLst>
                                    <p:animMotion origin="layout" path="M 0.375 -2.96296E-6 L 0.52695 -2.96296E-6 " pathEditMode="relative" rAng="0" ptsTypes="AA">
                                      <p:cBhvr>
                                        <p:cTn id="39" dur="2000" fill="hold"/>
                                        <p:tgtEl>
                                          <p:spTgt spid="7"/>
                                        </p:tgtEl>
                                        <p:attrNameLst>
                                          <p:attrName>ppt_x</p:attrName>
                                          <p:attrName>ppt_y</p:attrName>
                                        </p:attrNameLst>
                                      </p:cBhvr>
                                      <p:rCtr x="7591" y="0"/>
                                    </p:animMotion>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hidden"/>
                                      </p:to>
                                    </p:set>
                                  </p:childTnLst>
                                </p:cTn>
                              </p:par>
                              <p:par>
                                <p:cTn id="52" presetID="1"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childTnLst>
                                </p:cTn>
                              </p:par>
                              <p:par>
                                <p:cTn id="66" presetID="63" presetClass="path" presetSubtype="0" accel="50000" decel="50000" fill="hold" grpId="1" nodeType="withEffect">
                                  <p:stCondLst>
                                    <p:cond delay="0"/>
                                  </p:stCondLst>
                                  <p:childTnLst>
                                    <p:animMotion origin="layout" path="M 0 0 L 0.25 0 E" pathEditMode="relative" ptsTypes="">
                                      <p:cBhvr>
                                        <p:cTn id="67" dur="2000" fill="hold"/>
                                        <p:tgtEl>
                                          <p:spTgt spid="12"/>
                                        </p:tgtEl>
                                        <p:attrNameLst>
                                          <p:attrName>ppt_x</p:attrName>
                                          <p:attrName>ppt_y</p:attrName>
                                        </p:attrNameLst>
                                      </p:cBhvr>
                                    </p:animMotion>
                                  </p:childTnLst>
                                </p:cTn>
                              </p:par>
                            </p:childTnLst>
                          </p:cTn>
                        </p:par>
                      </p:childTnLst>
                    </p:cTn>
                  </p:par>
                  <p:par>
                    <p:cTn id="68" fill="hold">
                      <p:stCondLst>
                        <p:cond delay="indefinite"/>
                      </p:stCondLst>
                      <p:childTnLst>
                        <p:par>
                          <p:cTn id="69" fill="hold">
                            <p:stCondLst>
                              <p:cond delay="0"/>
                            </p:stCondLst>
                            <p:childTnLst>
                              <p:par>
                                <p:cTn id="70" presetID="1" presetClass="exit" presetSubtype="0" fill="hold" grpId="2" nodeType="clickEffect">
                                  <p:stCondLst>
                                    <p:cond delay="0"/>
                                  </p:stCondLst>
                                  <p:childTnLst>
                                    <p:set>
                                      <p:cBhvr>
                                        <p:cTn id="71" dur="1" fill="hold">
                                          <p:stCondLst>
                                            <p:cond delay="0"/>
                                          </p:stCondLst>
                                        </p:cTn>
                                        <p:tgtEl>
                                          <p:spTgt spid="12"/>
                                        </p:tgtEl>
                                        <p:attrNameLst>
                                          <p:attrName>style.visibility</p:attrName>
                                        </p:attrNameLst>
                                      </p:cBhvr>
                                      <p:to>
                                        <p:strVal val="hidden"/>
                                      </p:to>
                                    </p:set>
                                  </p:childTnLst>
                                </p:cTn>
                              </p:par>
                              <p:par>
                                <p:cTn id="72" presetID="1" presetClass="entr" presetSubtype="0" fill="hold" nodeType="withEffect">
                                  <p:stCondLst>
                                    <p:cond delay="0"/>
                                  </p:stCondLst>
                                  <p:childTnLst>
                                    <p:set>
                                      <p:cBhvr>
                                        <p:cTn id="73"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11" grpId="0" animBg="1"/>
      <p:bldP spid="17" grpId="0" animBg="1"/>
      <p:bldP spid="7" grpId="0" animBg="1"/>
      <p:bldP spid="7" grpId="1" animBg="1"/>
      <p:bldP spid="7" grpId="2" animBg="1"/>
      <p:bldP spid="7" grpId="3" animBg="1"/>
      <p:bldP spid="15" grpId="0" animBg="1"/>
      <p:bldP spid="16" grpId="0" animBg="1"/>
      <p:bldP spid="20" grpId="0" animBg="1"/>
      <p:bldP spid="12" grpId="0" animBg="1"/>
      <p:bldP spid="12" grpId="1" animBg="1"/>
      <p:bldP spid="12"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54476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Ultimate Messenger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…Creator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Representation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…Greater than Angels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…Focus of our Attention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…Author of Salvation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…Message Miraculously Confirmed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 One Through Whom All Things are Subjected to 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 One Through Whom Death is Subjected to Man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…Our High Priest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11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…God’s Ultimate Messenger</a:t>
            </a:r>
          </a:p>
        </p:txBody>
      </p:sp>
      <p:sp>
        <p:nvSpPr>
          <p:cNvPr id="3" name="TextBox 2">
            <a:extLst>
              <a:ext uri="{FF2B5EF4-FFF2-40B4-BE49-F238E27FC236}">
                <a16:creationId xmlns:a16="http://schemas.microsoft.com/office/drawing/2014/main" id="{C3D97F07-C421-7FD5-DB49-E419E696C9D0}"/>
              </a:ext>
            </a:extLst>
          </p:cNvPr>
          <p:cNvSpPr txBox="1"/>
          <p:nvPr/>
        </p:nvSpPr>
        <p:spPr>
          <a:xfrm>
            <a:off x="537210" y="1312664"/>
            <a:ext cx="11098529"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1</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God, having spoken long ago to the fathers in the prophets in many portions and in many ways,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these last days spoke to us in His Son,</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77921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8B577B-AF58-5008-433A-EBECD5BBA184}"/>
              </a:ext>
            </a:extLst>
          </p:cNvPr>
          <p:cNvSpPr txBox="1"/>
          <p:nvPr/>
        </p:nvSpPr>
        <p:spPr>
          <a:xfrm>
            <a:off x="1097280" y="194310"/>
            <a:ext cx="99212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…God’s Ultimate Messenger</a:t>
            </a:r>
          </a:p>
        </p:txBody>
      </p:sp>
      <p:sp>
        <p:nvSpPr>
          <p:cNvPr id="2" name="TextBox 1">
            <a:extLst>
              <a:ext uri="{FF2B5EF4-FFF2-40B4-BE49-F238E27FC236}">
                <a16:creationId xmlns:a16="http://schemas.microsoft.com/office/drawing/2014/main" id="{B17B7BFD-6BE7-29DA-60F0-F4C1738D6C60}"/>
              </a:ext>
            </a:extLst>
          </p:cNvPr>
          <p:cNvSpPr txBox="1"/>
          <p:nvPr/>
        </p:nvSpPr>
        <p:spPr>
          <a:xfrm>
            <a:off x="537210" y="1712714"/>
            <a:ext cx="11098529"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1</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God, having spoken long ago to the fathers in the prophets in many portions and in many ways,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these last days spoke to us in His Son,</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EC241123-534E-B2A2-E268-E1B00CAF597F}"/>
              </a:ext>
            </a:extLst>
          </p:cNvPr>
          <p:cNvSpPr txBox="1"/>
          <p:nvPr/>
        </p:nvSpPr>
        <p:spPr>
          <a:xfrm>
            <a:off x="1089660" y="1135380"/>
            <a:ext cx="992124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…Creator</a:t>
            </a:r>
          </a:p>
        </p:txBody>
      </p:sp>
      <p:sp>
        <p:nvSpPr>
          <p:cNvPr id="6" name="TextBox 5">
            <a:extLst>
              <a:ext uri="{FF2B5EF4-FFF2-40B4-BE49-F238E27FC236}">
                <a16:creationId xmlns:a16="http://schemas.microsoft.com/office/drawing/2014/main" id="{E2C809DC-A61C-ECEA-6E6F-E1FBD37B6140}"/>
              </a:ext>
            </a:extLst>
          </p:cNvPr>
          <p:cNvSpPr txBox="1"/>
          <p:nvPr/>
        </p:nvSpPr>
        <p:spPr>
          <a:xfrm>
            <a:off x="537210" y="2694355"/>
            <a:ext cx="10481310"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whom He appointed heir of all things, through whom also He made the worlds,</a:t>
            </a:r>
            <a:endParaRPr kumimoji="0" lang="en-US" sz="32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2924709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1705</Words>
  <Application>Microsoft Office PowerPoint</Application>
  <PresentationFormat>Widescreen</PresentationFormat>
  <Paragraphs>171</Paragraphs>
  <Slides>23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Calibri Light</vt:lpstr>
      <vt:lpstr>Palatino Linotype</vt:lpstr>
      <vt:lpstr>Office Theme</vt:lpstr>
      <vt:lpstr>5_Office Theme</vt:lpstr>
      <vt:lpstr>Explanation of Jesus in  HEBREWS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Explanation of Jesus in  HEBREWS</dc:title>
  <dc:creator>Exton Class</dc:creator>
  <cp:lastModifiedBy>Exton Class</cp:lastModifiedBy>
  <cp:revision>1</cp:revision>
  <dcterms:created xsi:type="dcterms:W3CDTF">2023-03-19T16:08:22Z</dcterms:created>
  <dcterms:modified xsi:type="dcterms:W3CDTF">2023-03-19T16:08:52Z</dcterms:modified>
</cp:coreProperties>
</file>