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lvl1pPr>
    <a:lvl2pPr marL="0" marR="0" indent="22860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lvl2pPr>
    <a:lvl3pPr marL="0" marR="0" indent="45720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lvl3pPr>
    <a:lvl4pPr marL="0" marR="0" indent="68580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lvl4pPr>
    <a:lvl5pPr marL="0" marR="0" indent="91440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lvl5pPr>
    <a:lvl6pPr marL="0" marR="0" indent="114300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lvl6pPr>
    <a:lvl7pPr marL="0" marR="0" indent="137160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lvl7pPr>
    <a:lvl8pPr marL="0" marR="0" indent="160020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lvl8pPr>
    <a:lvl9pPr marL="0" marR="0" indent="182880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3946"/>
  </p:normalViewPr>
  <p:slideViewPr>
    <p:cSldViewPr snapToGrid="0">
      <p:cViewPr varScale="1">
        <p:scale>
          <a:sx n="27" d="100"/>
          <a:sy n="27" d="100"/>
        </p:scale>
        <p:origin x="13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1143000" y="685800"/>
            <a:ext cx="4572000" cy="3429000"/>
          </a:xfrm>
          <a:prstGeom prst="rect">
            <a:avLst/>
          </a:prstGeom>
        </p:spPr>
        <p:txBody>
          <a:bodyPr/>
          <a:lstStyle/>
          <a:p>
            <a:endParaRPr/>
          </a:p>
        </p:txBody>
      </p:sp>
      <p:sp>
        <p:nvSpPr>
          <p:cNvPr id="214" name="Shape 2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800">
        <a:latin typeface="Helvetica Neue"/>
        <a:ea typeface="Helvetica Neue"/>
        <a:cs typeface="Helvetica Neue"/>
        <a:sym typeface="Helvetica Neue"/>
      </a:defRPr>
    </a:lvl1pPr>
    <a:lvl2pPr indent="228600" defTabSz="457200" latinLnBrk="0">
      <a:lnSpc>
        <a:spcPct val="117999"/>
      </a:lnSpc>
      <a:defRPr sz="2800">
        <a:latin typeface="Helvetica Neue"/>
        <a:ea typeface="Helvetica Neue"/>
        <a:cs typeface="Helvetica Neue"/>
        <a:sym typeface="Helvetica Neue"/>
      </a:defRPr>
    </a:lvl2pPr>
    <a:lvl3pPr indent="457200" defTabSz="457200" latinLnBrk="0">
      <a:lnSpc>
        <a:spcPct val="117999"/>
      </a:lnSpc>
      <a:defRPr sz="2800">
        <a:latin typeface="Helvetica Neue"/>
        <a:ea typeface="Helvetica Neue"/>
        <a:cs typeface="Helvetica Neue"/>
        <a:sym typeface="Helvetica Neue"/>
      </a:defRPr>
    </a:lvl3pPr>
    <a:lvl4pPr indent="685800" defTabSz="457200" latinLnBrk="0">
      <a:lnSpc>
        <a:spcPct val="117999"/>
      </a:lnSpc>
      <a:defRPr sz="2800">
        <a:latin typeface="Helvetica Neue"/>
        <a:ea typeface="Helvetica Neue"/>
        <a:cs typeface="Helvetica Neue"/>
        <a:sym typeface="Helvetica Neue"/>
      </a:defRPr>
    </a:lvl4pPr>
    <a:lvl5pPr indent="914400" defTabSz="457200" latinLnBrk="0">
      <a:lnSpc>
        <a:spcPct val="117999"/>
      </a:lnSpc>
      <a:defRPr sz="2800">
        <a:latin typeface="Helvetica Neue"/>
        <a:ea typeface="Helvetica Neue"/>
        <a:cs typeface="Helvetica Neue"/>
        <a:sym typeface="Helvetica Neue"/>
      </a:defRPr>
    </a:lvl5pPr>
    <a:lvl6pPr indent="1143000" defTabSz="457200" latinLnBrk="0">
      <a:lnSpc>
        <a:spcPct val="117999"/>
      </a:lnSpc>
      <a:defRPr sz="2800">
        <a:latin typeface="Helvetica Neue"/>
        <a:ea typeface="Helvetica Neue"/>
        <a:cs typeface="Helvetica Neue"/>
        <a:sym typeface="Helvetica Neue"/>
      </a:defRPr>
    </a:lvl6pPr>
    <a:lvl7pPr indent="1371600" defTabSz="457200" latinLnBrk="0">
      <a:lnSpc>
        <a:spcPct val="117999"/>
      </a:lnSpc>
      <a:defRPr sz="2800">
        <a:latin typeface="Helvetica Neue"/>
        <a:ea typeface="Helvetica Neue"/>
        <a:cs typeface="Helvetica Neue"/>
        <a:sym typeface="Helvetica Neue"/>
      </a:defRPr>
    </a:lvl7pPr>
    <a:lvl8pPr indent="1600200" defTabSz="457200" latinLnBrk="0">
      <a:lnSpc>
        <a:spcPct val="117999"/>
      </a:lnSpc>
      <a:defRPr sz="2800">
        <a:latin typeface="Helvetica Neue"/>
        <a:ea typeface="Helvetica Neue"/>
        <a:cs typeface="Helvetica Neue"/>
        <a:sym typeface="Helvetica Neue"/>
      </a:defRPr>
    </a:lvl8pPr>
    <a:lvl9pPr indent="1828800" defTabSz="457200" latinLnBrk="0">
      <a:lnSpc>
        <a:spcPct val="117999"/>
      </a:lnSpc>
      <a:defRPr sz="28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t>According to Dawkins, one of the most famous evolutionists of our time, said when we look at our chemistry — our molecular biology — he admits,  </a:t>
            </a:r>
            <a:r>
              <a:rPr b="1">
                <a:solidFill>
                  <a:srgbClr val="0038FF"/>
                </a:solidFill>
              </a:rPr>
              <a:t>CLICK</a:t>
            </a:r>
            <a:r>
              <a:t>   </a:t>
            </a:r>
          </a:p>
          <a:p>
            <a:endParaRPr/>
          </a:p>
          <a:p>
            <a:r>
              <a:t>(https://books.google.com/books?id=rO_mAwAAQBAJ&amp;pg=PA387&amp;lpg=PA387&amp;dq#v=onepage&amp;q&amp;f=false)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t>there could be evidence of design, and  2nd, which is even more astounding: that design </a:t>
            </a:r>
            <a:r>
              <a:rPr b="1">
                <a:solidFill>
                  <a:srgbClr val="D9081D"/>
                </a:solidFill>
              </a:rPr>
              <a:t>CLICK</a:t>
            </a:r>
            <a:r>
              <a:t> </a:t>
            </a:r>
            <a:r>
              <a:rPr b="1"/>
              <a:t>would</a:t>
            </a:r>
            <a:r>
              <a:t> imply the existence of a designer. That’s a direct admission,     </a:t>
            </a:r>
            <a:r>
              <a:rPr b="1">
                <a:solidFill>
                  <a:srgbClr val="0038FF"/>
                </a:solidFill>
              </a:rPr>
              <a:t>CLICK</a:t>
            </a:r>
            <a:r>
              <a:t>   </a:t>
            </a:r>
          </a:p>
          <a:p>
            <a:endParaRPr/>
          </a:p>
          <a:p>
            <a:r>
              <a:t>teleology. A philosophy of teleology sees purpose in ends rather than stated causes, making the outcome the actual, or "final" cause. When you see things in terms of teleology, you explain actions by their results.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to the validity of the Teleological Argument. A philosophical argument which many, especially Creationists, argue in favor of.  </a:t>
            </a:r>
            <a:r>
              <a:rPr b="1">
                <a:solidFill>
                  <a:srgbClr val="0038FF"/>
                </a:solidFill>
              </a:rPr>
              <a:t>CLICK</a:t>
            </a:r>
            <a:r>
              <a:t>   </a:t>
            </a:r>
          </a:p>
          <a:p>
            <a:endParaRPr/>
          </a:p>
          <a:p>
            <a:r>
              <a:t>teleology. the explanation of phenomena by the purpose they serve rather than by postulated causes.</a:t>
            </a:r>
          </a:p>
          <a:p>
            <a:r>
              <a:t>• Theology the doctrine of design and purpose in the material world.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In its simplest definition the Teleological Argument is:  </a:t>
            </a:r>
            <a:r>
              <a:rPr b="1"/>
              <a:t>READ Quote</a:t>
            </a:r>
            <a:r>
              <a:t>. When I see design and purpose in the Universe, I see the hand of God.   </a:t>
            </a:r>
            <a:r>
              <a:rPr b="1">
                <a:solidFill>
                  <a:srgbClr val="0038FF"/>
                </a:solidFill>
              </a:rPr>
              <a:t>CLICK</a:t>
            </a:r>
            <a:r>
              <a:t>   </a:t>
            </a:r>
          </a:p>
          <a:p>
            <a:endParaRPr/>
          </a:p>
          <a:p>
            <a:r>
              <a:t>teleology. the explanation of phenomena by the purpose they serve rather than by postulated causes.</a:t>
            </a:r>
          </a:p>
          <a:p>
            <a:r>
              <a:t>• Theology the doctrine of design and purpose in the material world.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r>
              <a:t>But, Dawkins, all though he admits to design, he does not see it that way. Instead, he suggests: </a:t>
            </a:r>
            <a:r>
              <a:rPr b="1">
                <a:solidFill>
                  <a:srgbClr val="D9081D"/>
                </a:solidFill>
              </a:rPr>
              <a:t>CLICK</a:t>
            </a:r>
            <a:r>
              <a:t> </a:t>
            </a:r>
            <a:r>
              <a:rPr b="1"/>
              <a:t>READ Quote</a:t>
            </a:r>
            <a:r>
              <a:t>.  </a:t>
            </a:r>
            <a:r>
              <a:rPr b="1">
                <a:solidFill>
                  <a:srgbClr val="0038FF"/>
                </a:solidFill>
              </a:rPr>
              <a:t>CLICK</a:t>
            </a:r>
            <a:r>
              <a:t>   </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r>
              <a:rPr b="1"/>
              <a:t>READ Yellow Quote</a:t>
            </a:r>
            <a:r>
              <a:t>. In other words, aliens.   </a:t>
            </a:r>
            <a:r>
              <a:rPr b="1">
                <a:solidFill>
                  <a:srgbClr val="0038FF"/>
                </a:solidFill>
              </a:rPr>
              <a:t>CLICK</a:t>
            </a:r>
            <a:r>
              <a:t>   </a:t>
            </a: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r>
              <a:t>The problem is, there is no scientific evidence for the existence of aliens, so there can hardly be any evidence for their planting life on Earth.   </a:t>
            </a:r>
            <a:r>
              <a:rPr b="1">
                <a:solidFill>
                  <a:srgbClr val="0038FF"/>
                </a:solidFill>
              </a:rPr>
              <a:t>CLICK</a:t>
            </a:r>
            <a:r>
              <a:t>   </a:t>
            </a:r>
          </a:p>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Which is why Evolutionists are so desperately searching, and are spending billions of our dollars looking for life out there.      </a:t>
            </a:r>
            <a:r>
              <a:rPr b="1">
                <a:solidFill>
                  <a:srgbClr val="0038FF"/>
                </a:solidFill>
              </a:rPr>
              <a:t>CLICK</a:t>
            </a:r>
            <a:r>
              <a:t>   </a:t>
            </a:r>
          </a:p>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r>
              <a:t>They say ‘someday we may find it’. You know what that’s called? </a:t>
            </a:r>
            <a:r>
              <a:rPr b="1">
                <a:solidFill>
                  <a:srgbClr val="BE2828"/>
                </a:solidFill>
              </a:rPr>
              <a:t>CLICK</a:t>
            </a:r>
            <a:r>
              <a:t> That’s called ‘faith’ and ‘hope’.    </a:t>
            </a:r>
            <a:r>
              <a:rPr b="1">
                <a:solidFill>
                  <a:srgbClr val="0038FF"/>
                </a:solidFill>
              </a:rPr>
              <a:t>CLICK</a:t>
            </a:r>
            <a:r>
              <a:t>   </a:t>
            </a:r>
          </a:p>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Having Faith and Hope is not in keeping with even Dawkins’ own claims about the importance of direct observation and experimentation in science.   </a:t>
            </a:r>
            <a:r>
              <a:rPr b="1">
                <a:solidFill>
                  <a:srgbClr val="0038FF"/>
                </a:solidFill>
              </a:rPr>
              <a:t>CLICK</a:t>
            </a:r>
            <a:r>
              <a:t>   </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dirty="0"/>
              <a:t>Who Created the Universe? Those who believe in God claim they have the answer. Some people don’t care, or others prefer to ignore it because it’s controversial.  </a:t>
            </a:r>
            <a:r>
              <a:rPr b="1" dirty="0">
                <a:solidFill>
                  <a:srgbClr val="0070C0"/>
                </a:solidFill>
              </a:rPr>
              <a:t>CLICK</a:t>
            </a:r>
            <a:r>
              <a:rPr dirty="0"/>
              <a:t>   </a:t>
            </a:r>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In essence, Mr. Dawkins ‘Alien’ theory actually admits </a:t>
            </a:r>
            <a:r>
              <a:rPr b="1">
                <a:solidFill>
                  <a:srgbClr val="D9081D"/>
                </a:solidFill>
              </a:rPr>
              <a:t>CLICK</a:t>
            </a:r>
            <a:r>
              <a:t> the truth of the Law of Biogenesis which states: </a:t>
            </a:r>
            <a:r>
              <a:rPr b="1">
                <a:solidFill>
                  <a:srgbClr val="D9081D"/>
                </a:solidFill>
              </a:rPr>
              <a:t>CLICK</a:t>
            </a:r>
            <a:r>
              <a:t> in the natural world, life only comes from life. It can’t come from rocks.  </a:t>
            </a:r>
            <a:r>
              <a:rPr b="1">
                <a:solidFill>
                  <a:srgbClr val="0038FF"/>
                </a:solidFill>
              </a:rPr>
              <a:t>CLICK</a:t>
            </a:r>
            <a:r>
              <a:t>   </a:t>
            </a: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r>
              <a:t>And 2nd he admits the necessity of a creator. i.e. </a:t>
            </a:r>
            <a:r>
              <a:rPr b="1">
                <a:solidFill>
                  <a:srgbClr val="D9081D"/>
                </a:solidFill>
              </a:rPr>
              <a:t>CLICK</a:t>
            </a:r>
            <a:r>
              <a:t> there’s a designer somewhere in the equation. However, in his theory, he says its Aliens.  </a:t>
            </a:r>
            <a:r>
              <a:rPr b="1">
                <a:solidFill>
                  <a:srgbClr val="0038FF"/>
                </a:solidFill>
              </a:rPr>
              <a:t>CLICK</a:t>
            </a:r>
            <a:r>
              <a:t>   </a:t>
            </a:r>
          </a:p>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r>
              <a:t>But the problem with his fanciful suggestion is that if aliens were to exist, they too would be beings of nature governed by natural law.   </a:t>
            </a:r>
            <a:r>
              <a:rPr b="1">
                <a:solidFill>
                  <a:srgbClr val="0038FF"/>
                </a:solidFill>
              </a:rPr>
              <a:t>CLICK</a:t>
            </a:r>
            <a:r>
              <a:t>   </a:t>
            </a:r>
          </a:p>
          <a:p>
            <a:endParaRPr/>
          </a:p>
          <a:p>
            <a:r>
              <a:t>Ref: “Curiosity: Did God Create the Universe?” (2011), Discovery Channel, August 7, emp. added.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t>The late, famous evolutionist Stephen Hawking, admitted that natural law: </a:t>
            </a:r>
            <a:r>
              <a:rPr b="1">
                <a:solidFill>
                  <a:srgbClr val="D9081D"/>
                </a:solidFill>
              </a:rPr>
              <a:t>CLICK</a:t>
            </a:r>
            <a:r>
              <a:t>  i.e. the laws of physics, “are universal.  In fact there’s not a scientist alive who disagrees with that.  </a:t>
            </a:r>
            <a:r>
              <a:rPr b="1">
                <a:solidFill>
                  <a:srgbClr val="0038FF"/>
                </a:solidFill>
              </a:rPr>
              <a:t>CLICK</a:t>
            </a:r>
            <a:r>
              <a:t>   </a:t>
            </a:r>
          </a:p>
          <a:p>
            <a:endParaRPr/>
          </a:p>
          <a:p>
            <a:r>
              <a:t>Ref: “Curiosity: Did God Create the Universe?” (2011), Discovery Channel, August 7, emp. added.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Science lives under that law.  It applies not just to the flight of a baseball, but to the motion of a planet and everything else in the Universe. </a:t>
            </a:r>
          </a:p>
          <a:p>
            <a:r>
              <a:t>  </a:t>
            </a:r>
            <a:r>
              <a:rPr b="1">
                <a:solidFill>
                  <a:srgbClr val="0038FF"/>
                </a:solidFill>
              </a:rPr>
              <a:t>CLICK</a:t>
            </a:r>
            <a:r>
              <a:t>   </a:t>
            </a:r>
          </a:p>
          <a:p>
            <a:endParaRPr/>
          </a:p>
          <a:p>
            <a:r>
              <a:t>Ref: “Curiosity: Did God Create the Universe?” (2011), Discovery Channel, August 7, emp. added.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t>However, Philosopher and Skeptic, Victor Stenger, in his book, God: The Failed Hypothesis: How Science Shows That God Does Not Exist, stated: </a:t>
            </a:r>
            <a:r>
              <a:rPr b="1">
                <a:solidFill>
                  <a:srgbClr val="D9081D"/>
                </a:solidFill>
              </a:rPr>
              <a:t>CLICK</a:t>
            </a:r>
            <a:r>
              <a:rPr b="1"/>
              <a:t> READ Quote</a:t>
            </a:r>
            <a:r>
              <a:t>. </a:t>
            </a:r>
          </a:p>
          <a:p>
            <a:r>
              <a:t>  </a:t>
            </a:r>
            <a:r>
              <a:rPr b="1">
                <a:solidFill>
                  <a:srgbClr val="0038FF"/>
                </a:solidFill>
              </a:rPr>
              <a:t>CLICK</a:t>
            </a:r>
            <a:r>
              <a:t>   </a:t>
            </a:r>
          </a:p>
          <a:p>
            <a:endParaRPr/>
          </a:p>
          <a:p>
            <a:r>
              <a:t>https://books.google.com/books?id=XIHDbfAAfBAC&amp;pg=PA115&amp;lpg=PA115&amp;dq=“hold+true+in+the+most+distant+observed+galaxy+and+in+the+cosmic+microwave+background#v=onepage&amp;q=“hold%20true%20in%20the%20most%20distant%20observed%20galaxy%20and%20in%20the%20cosmic%20microwave%20background&amp;f=false</a:t>
            </a:r>
          </a:p>
          <a:p>
            <a:endParaRPr/>
          </a:p>
          <a:p>
            <a:r>
              <a:t>Expelled: https://www.amazon.com/s/ref=nb_sb_noss_2?url=search-alias%3Daps&amp;field-keywords=expelled%3A+no+intelligence+allowed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xfrm>
            <a:off x="381000" y="685800"/>
            <a:ext cx="6096000" cy="3429000"/>
          </a:xfrm>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r>
              <a:t>Back to Dawkins and his Alien theory, he went on to say: </a:t>
            </a:r>
            <a:r>
              <a:rPr b="1">
                <a:solidFill>
                  <a:srgbClr val="D9081D"/>
                </a:solidFill>
              </a:rPr>
              <a:t>CLICK </a:t>
            </a:r>
            <a:r>
              <a:rPr b="1"/>
              <a:t>READ Quote</a:t>
            </a:r>
            <a:r>
              <a:t>. That’s exactly right. That’s the Law of Biogenesis.  </a:t>
            </a:r>
            <a:r>
              <a:rPr b="1">
                <a:solidFill>
                  <a:srgbClr val="0038FF"/>
                </a:solidFill>
              </a:rPr>
              <a:t>CLICK</a:t>
            </a:r>
            <a:r>
              <a:t>   </a:t>
            </a:r>
          </a:p>
          <a:p>
            <a:endParaRPr/>
          </a:p>
          <a:p>
            <a:r>
              <a:t>ibid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xfrm>
            <a:off x="381000" y="685800"/>
            <a:ext cx="6096000" cy="3429000"/>
          </a:xfrm>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t>You see, even Dawkins admits, that if Aliens existed, they would be strapped with the same laws of nature as us.    </a:t>
            </a:r>
            <a:r>
              <a:rPr b="1">
                <a:solidFill>
                  <a:srgbClr val="0038FF"/>
                </a:solidFill>
              </a:rPr>
              <a:t>CLICK</a:t>
            </a:r>
            <a:r>
              <a:t>   </a:t>
            </a: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noRot="1" noChangeAspect="1"/>
          </p:cNvSpPr>
          <p:nvPr>
            <p:ph type="sldImg"/>
          </p:nvPr>
        </p:nvSpPr>
        <p:spPr>
          <a:xfrm>
            <a:off x="381000" y="685800"/>
            <a:ext cx="6096000" cy="3429000"/>
          </a:xfrm>
          <a:prstGeom prst="rect">
            <a:avLst/>
          </a:prstGeom>
        </p:spPr>
        <p:txBody>
          <a:bodyPr/>
          <a:lstStyle/>
          <a:p>
            <a:endParaRPr/>
          </a:p>
        </p:txBody>
      </p:sp>
      <p:sp>
        <p:nvSpPr>
          <p:cNvPr id="491" name="Shape 491"/>
          <p:cNvSpPr>
            <a:spLocks noGrp="1"/>
          </p:cNvSpPr>
          <p:nvPr>
            <p:ph type="body" sz="quarter" idx="1"/>
          </p:nvPr>
        </p:nvSpPr>
        <p:spPr>
          <a:prstGeom prst="rect">
            <a:avLst/>
          </a:prstGeom>
        </p:spPr>
        <p:txBody>
          <a:bodyPr/>
          <a:lstStyle/>
          <a:p>
            <a:r>
              <a:t>Thus, his problem of abiogenesis, life only comes from Life, is merely shifted to the alien’s abode. Where the question of the origin of life is still unanswered.   </a:t>
            </a:r>
            <a:r>
              <a:rPr b="1">
                <a:solidFill>
                  <a:srgbClr val="0038FF"/>
                </a:solidFill>
              </a:rPr>
              <a:t>CLICK</a:t>
            </a:r>
            <a:r>
              <a:t>   </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r>
              <a:t>Bottom line: life is evidence of design, and by implication, an intelligent designer. Writing in New Scientist, Dawkins admitted, “The more statistically improbable a thing is, the less we can believe that it just happened by blind chance. Superficially the </a:t>
            </a:r>
            <a:r>
              <a:rPr b="1"/>
              <a:t>obvious alternative</a:t>
            </a:r>
            <a:r>
              <a:t> to chance is an intelligent Designer.”   </a:t>
            </a:r>
            <a:r>
              <a:rPr b="1">
                <a:solidFill>
                  <a:srgbClr val="0038FF"/>
                </a:solidFill>
              </a:rPr>
              <a:t>CLICK</a:t>
            </a:r>
            <a:r>
              <a:t>   </a:t>
            </a:r>
          </a:p>
          <a:p>
            <a:endParaRPr/>
          </a:p>
          <a:p>
            <a:r>
              <a:t>Richard Dawkins (1982), “The Necessity of Darwinism,” New Scientist, 94:130, April 15, emp. added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Its controversial because</a:t>
            </a:r>
            <a:r>
              <a:rPr b="1">
                <a:solidFill>
                  <a:srgbClr val="0038FF"/>
                </a:solidFill>
              </a:rPr>
              <a:t> </a:t>
            </a:r>
            <a:r>
              <a:t>Evolutionists try to answer it by providing unscientific solutions. Let me explain what I mean by giving you an example.  </a:t>
            </a:r>
            <a:r>
              <a:rPr b="1">
                <a:solidFill>
                  <a:srgbClr val="0038FF"/>
                </a:solidFill>
              </a:rPr>
              <a:t>CLICK</a:t>
            </a:r>
            <a:r>
              <a:t>   </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Sadly, the atheist simply cannot bring himself to accept the clear cut, “obvious alternative” that is staring him in the face. The Intelligent Designer himself.   </a:t>
            </a:r>
            <a:r>
              <a:rPr b="1">
                <a:solidFill>
                  <a:srgbClr val="0038FF"/>
                </a:solidFill>
              </a:rPr>
              <a:t>CLICK</a:t>
            </a:r>
            <a:r>
              <a:t>   </a:t>
            </a:r>
          </a:p>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xfrm>
            <a:off x="381000" y="685800"/>
            <a:ext cx="6096000" cy="3429000"/>
          </a:xfrm>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r>
              <a:t>OK, enough with Atheistic theories, with their religion of ‘faith’ in unanswerable questions. We on the other hand have a direct answer to our question,     </a:t>
            </a:r>
            <a:r>
              <a:rPr b="1">
                <a:solidFill>
                  <a:srgbClr val="0038FF"/>
                </a:solidFill>
              </a:rPr>
              <a:t>CLICK</a:t>
            </a:r>
            <a:r>
              <a:t>   </a:t>
            </a: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r>
              <a:t>“Who Created the Universe?” There’s no hemming or hawing, or possible suggestions and theories from the apostle John. He just comes straight out with the answer as if its a fact.     </a:t>
            </a:r>
            <a:r>
              <a:rPr b="1">
                <a:solidFill>
                  <a:srgbClr val="0038FF"/>
                </a:solidFill>
              </a:rPr>
              <a:t>CLICK</a:t>
            </a:r>
            <a:r>
              <a:t>   </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r>
              <a:rPr b="1"/>
              <a:t>READ John 1:1-4</a:t>
            </a:r>
            <a:r>
              <a:t>. i.e. Life only comes from Life.    </a:t>
            </a:r>
            <a:r>
              <a:rPr b="1">
                <a:solidFill>
                  <a:srgbClr val="0038FF"/>
                </a:solidFill>
              </a:rPr>
              <a:t>CLICK</a:t>
            </a:r>
            <a:r>
              <a:t>   </a:t>
            </a: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r>
              <a:t>Questioned answered. Problem solved. John claims that the Word was with God and was God.  </a:t>
            </a:r>
            <a:r>
              <a:rPr b="1">
                <a:solidFill>
                  <a:srgbClr val="0038FF"/>
                </a:solidFill>
              </a:rPr>
              <a:t>CLICK</a:t>
            </a:r>
            <a:r>
              <a:t>   </a:t>
            </a:r>
          </a:p>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r>
              <a:t>And, the Word was completely involved in </a:t>
            </a:r>
            <a:r>
              <a:rPr b="1"/>
              <a:t>all</a:t>
            </a:r>
            <a:r>
              <a:t> creation. Which BTW, tells us the Word </a:t>
            </a:r>
            <a:r>
              <a:rPr b="1"/>
              <a:t>Himself</a:t>
            </a:r>
            <a:r>
              <a:t> cannot be created. He was God.  </a:t>
            </a:r>
            <a:r>
              <a:rPr b="1">
                <a:solidFill>
                  <a:srgbClr val="0038FF"/>
                </a:solidFill>
              </a:rPr>
              <a:t>CLICK</a:t>
            </a:r>
            <a:r>
              <a:t>   </a:t>
            </a:r>
          </a:p>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r>
              <a:t>John continues, </a:t>
            </a:r>
            <a:r>
              <a:rPr b="1"/>
              <a:t>READ John 1:10-12</a:t>
            </a:r>
            <a:r>
              <a:t>, Then in verse 14.    </a:t>
            </a:r>
            <a:r>
              <a:rPr b="1">
                <a:solidFill>
                  <a:srgbClr val="0038FF"/>
                </a:solidFill>
              </a:rPr>
              <a:t>CLICK</a:t>
            </a:r>
            <a:r>
              <a:t>   </a:t>
            </a:r>
          </a:p>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r>
              <a:rPr b="1"/>
              <a:t>READ John 1:14</a:t>
            </a:r>
            <a:r>
              <a:t>. The Word came into the world as a human being, to dwell among men. John said the Word was the Son of God. Jesus Christ. </a:t>
            </a:r>
            <a:r>
              <a:rPr b="1">
                <a:solidFill>
                  <a:srgbClr val="0038FF"/>
                </a:solidFill>
              </a:rPr>
              <a:t>CLICK</a:t>
            </a:r>
            <a:r>
              <a:t>   </a:t>
            </a:r>
          </a:p>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noRot="1" noChangeAspect="1"/>
          </p:cNvSpPr>
          <p:nvPr>
            <p:ph type="sldImg"/>
          </p:nvPr>
        </p:nvSpPr>
        <p:spPr>
          <a:prstGeom prst="rect">
            <a:avLst/>
          </a:prstGeom>
        </p:spPr>
        <p:txBody>
          <a:bodyPr/>
          <a:lstStyle/>
          <a:p>
            <a:endParaRPr/>
          </a:p>
        </p:txBody>
      </p:sp>
      <p:sp>
        <p:nvSpPr>
          <p:cNvPr id="559" name="Shape 559"/>
          <p:cNvSpPr>
            <a:spLocks noGrp="1"/>
          </p:cNvSpPr>
          <p:nvPr>
            <p:ph type="body" sz="quarter" idx="1"/>
          </p:nvPr>
        </p:nvSpPr>
        <p:spPr>
          <a:prstGeom prst="rect">
            <a:avLst/>
          </a:prstGeom>
        </p:spPr>
        <p:txBody>
          <a:bodyPr/>
          <a:lstStyle/>
          <a:p>
            <a:r>
              <a:t>John doesn't just make this bold statement that Jesus was God without giving evidence. He starts with things like this.    </a:t>
            </a:r>
            <a:r>
              <a:rPr b="1">
                <a:solidFill>
                  <a:srgbClr val="0038FF"/>
                </a:solidFill>
              </a:rPr>
              <a:t>CLICK</a:t>
            </a:r>
            <a:r>
              <a:t>   </a:t>
            </a:r>
          </a:p>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r>
              <a:rPr b="1"/>
              <a:t>READ John 1:45-47</a:t>
            </a:r>
            <a:r>
              <a:t>. </a:t>
            </a:r>
            <a:r>
              <a:rPr b="1">
                <a:solidFill>
                  <a:srgbClr val="0038FF"/>
                </a:solidFill>
              </a:rPr>
              <a:t>CLICK</a:t>
            </a:r>
            <a:r>
              <a:t>   </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You’ve may of heard of Ben Stein, who is clearly not considered an evolutionist. In fact quite the opposite.    </a:t>
            </a:r>
            <a:r>
              <a:rPr b="1">
                <a:solidFill>
                  <a:srgbClr val="0038FF"/>
                </a:solidFill>
              </a:rPr>
              <a:t>CLICK</a:t>
            </a:r>
            <a:r>
              <a:t>   </a:t>
            </a:r>
          </a:p>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r>
              <a:rPr b="1"/>
              <a:t>READ John 1:48-49</a:t>
            </a:r>
            <a:r>
              <a:t>. </a:t>
            </a:r>
            <a:r>
              <a:rPr b="1">
                <a:solidFill>
                  <a:srgbClr val="0038FF"/>
                </a:solidFill>
              </a:rPr>
              <a:t>CLICK</a:t>
            </a:r>
            <a:r>
              <a:t>   </a:t>
            </a:r>
          </a:p>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r>
              <a:t>Before meeting Nathaniel, Jesus knew who he was, where he was </a:t>
            </a:r>
            <a:r>
              <a:rPr b="1"/>
              <a:t>and</a:t>
            </a:r>
            <a:r>
              <a:t> what he was doing when Philip found him.    </a:t>
            </a:r>
            <a:r>
              <a:rPr b="1">
                <a:solidFill>
                  <a:srgbClr val="0038FF"/>
                </a:solidFill>
              </a:rPr>
              <a:t>CLICK</a:t>
            </a:r>
            <a:r>
              <a:t>   </a:t>
            </a:r>
          </a:p>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Shape 585"/>
          <p:cNvSpPr>
            <a:spLocks noGrp="1" noRot="1" noChangeAspect="1"/>
          </p:cNvSpPr>
          <p:nvPr>
            <p:ph type="sldImg"/>
          </p:nvPr>
        </p:nvSpPr>
        <p:spPr>
          <a:prstGeom prst="rect">
            <a:avLst/>
          </a:prstGeom>
        </p:spPr>
        <p:txBody>
          <a:bodyPr/>
          <a:lstStyle/>
          <a:p>
            <a:endParaRPr/>
          </a:p>
        </p:txBody>
      </p:sp>
      <p:sp>
        <p:nvSpPr>
          <p:cNvPr id="586" name="Shape 586"/>
          <p:cNvSpPr>
            <a:spLocks noGrp="1"/>
          </p:cNvSpPr>
          <p:nvPr>
            <p:ph type="body" sz="quarter" idx="1"/>
          </p:nvPr>
        </p:nvSpPr>
        <p:spPr>
          <a:prstGeom prst="rect">
            <a:avLst/>
          </a:prstGeom>
        </p:spPr>
        <p:txBody>
          <a:bodyPr/>
          <a:lstStyle/>
          <a:p>
            <a:r>
              <a:t>So this is the question people should really be asking is, Who is this Jesus? That’s the question of the ages. </a:t>
            </a:r>
            <a:r>
              <a:rPr b="1">
                <a:solidFill>
                  <a:srgbClr val="D9081D"/>
                </a:solidFill>
              </a:rPr>
              <a:t>    </a:t>
            </a:r>
            <a:r>
              <a:rPr b="1">
                <a:solidFill>
                  <a:srgbClr val="0038FF"/>
                </a:solidFill>
              </a:rPr>
              <a:t>CLICK</a:t>
            </a:r>
            <a:r>
              <a:t>   </a:t>
            </a:r>
          </a:p>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r>
              <a:t>That’s also a question that so many people struggle with, or don’t really care to know. </a:t>
            </a:r>
            <a:r>
              <a:rPr b="1">
                <a:solidFill>
                  <a:srgbClr val="D9081D"/>
                </a:solidFill>
              </a:rPr>
              <a:t>    </a:t>
            </a:r>
            <a:r>
              <a:rPr b="1">
                <a:solidFill>
                  <a:srgbClr val="0038FF"/>
                </a:solidFill>
              </a:rPr>
              <a:t>CLICK</a:t>
            </a:r>
            <a:r>
              <a:t>   </a:t>
            </a:r>
          </a:p>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r>
              <a:t>Well, Nathanael knew who Jesus was. He understood the significance of what Jesus said to him, and about him. </a:t>
            </a:r>
            <a:r>
              <a:rPr b="1">
                <a:solidFill>
                  <a:srgbClr val="D9081D"/>
                </a:solidFill>
              </a:rPr>
              <a:t>    </a:t>
            </a:r>
            <a:r>
              <a:rPr b="1">
                <a:solidFill>
                  <a:srgbClr val="0038FF"/>
                </a:solidFill>
              </a:rPr>
              <a:t>CLICK</a:t>
            </a:r>
            <a:r>
              <a:t>   </a:t>
            </a:r>
          </a:p>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prstGeom prst="rect">
            <a:avLst/>
          </a:prstGeom>
        </p:spPr>
        <p:txBody>
          <a:bodyPr/>
          <a:lstStyle/>
          <a:p>
            <a:endParaRPr/>
          </a:p>
        </p:txBody>
      </p:sp>
      <p:sp>
        <p:nvSpPr>
          <p:cNvPr id="597" name="Shape 597"/>
          <p:cNvSpPr>
            <a:spLocks noGrp="1"/>
          </p:cNvSpPr>
          <p:nvPr>
            <p:ph type="body" sz="quarter" idx="1"/>
          </p:nvPr>
        </p:nvSpPr>
        <p:spPr>
          <a:prstGeom prst="rect">
            <a:avLst/>
          </a:prstGeom>
        </p:spPr>
        <p:txBody>
          <a:bodyPr/>
          <a:lstStyle/>
          <a:p>
            <a:r>
              <a:t>Jesus was omnipresent — </a:t>
            </a:r>
            <a:r>
              <a:rPr b="1">
                <a:solidFill>
                  <a:srgbClr val="D9081D"/>
                </a:solidFill>
              </a:rPr>
              <a:t>CLICK</a:t>
            </a:r>
            <a:r>
              <a:t> i.e. He saw events where he was not even physically present. </a:t>
            </a:r>
            <a:r>
              <a:rPr b="1">
                <a:solidFill>
                  <a:srgbClr val="0038FF"/>
                </a:solidFill>
              </a:rPr>
              <a:t>CLICK</a:t>
            </a:r>
            <a:r>
              <a:t>   </a:t>
            </a:r>
          </a:p>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r>
              <a:t>We have a good example of that surrounding Jesus’ good friend Lazarus. Remember when Lazarus’ sisters sent word to Jesus, about their brother being very sick?    </a:t>
            </a:r>
            <a:r>
              <a:rPr b="1">
                <a:solidFill>
                  <a:srgbClr val="0038FF"/>
                </a:solidFill>
              </a:rPr>
              <a:t>CLICK</a:t>
            </a:r>
            <a:r>
              <a:t>   </a:t>
            </a:r>
          </a:p>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noRot="1" noChangeAspect="1"/>
          </p:cNvSpPr>
          <p:nvPr>
            <p:ph type="sldImg"/>
          </p:nvPr>
        </p:nvSpPr>
        <p:spPr>
          <a:prstGeom prst="rect">
            <a:avLst/>
          </a:prstGeom>
        </p:spPr>
        <p:txBody>
          <a:bodyPr/>
          <a:lstStyle/>
          <a:p>
            <a:endParaRPr/>
          </a:p>
        </p:txBody>
      </p:sp>
      <p:sp>
        <p:nvSpPr>
          <p:cNvPr id="607" name="Shape 607"/>
          <p:cNvSpPr>
            <a:spLocks noGrp="1"/>
          </p:cNvSpPr>
          <p:nvPr>
            <p:ph type="body" sz="quarter" idx="1"/>
          </p:nvPr>
        </p:nvSpPr>
        <p:spPr>
          <a:prstGeom prst="rect">
            <a:avLst/>
          </a:prstGeom>
        </p:spPr>
        <p:txBody>
          <a:bodyPr/>
          <a:lstStyle/>
          <a:p>
            <a:r>
              <a:t>Jesus purposely waited a few days before going to him. After which he said this: </a:t>
            </a:r>
            <a:r>
              <a:rPr b="1">
                <a:solidFill>
                  <a:srgbClr val="D9081D"/>
                </a:solidFill>
              </a:rPr>
              <a:t>CLICK</a:t>
            </a:r>
            <a:r>
              <a:t> </a:t>
            </a:r>
            <a:r>
              <a:rPr b="1"/>
              <a:t>READ John 11:11-15</a:t>
            </a:r>
            <a:r>
              <a:t>.    </a:t>
            </a:r>
            <a:r>
              <a:rPr b="1">
                <a:solidFill>
                  <a:srgbClr val="0038FF"/>
                </a:solidFill>
              </a:rPr>
              <a:t>CLICK</a:t>
            </a:r>
            <a:r>
              <a:t>   </a:t>
            </a:r>
          </a:p>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endParaRPr/>
          </a:p>
        </p:txBody>
      </p:sp>
      <p:sp>
        <p:nvSpPr>
          <p:cNvPr id="614" name="Shape 614"/>
          <p:cNvSpPr>
            <a:spLocks noGrp="1"/>
          </p:cNvSpPr>
          <p:nvPr>
            <p:ph type="body" sz="quarter" idx="1"/>
          </p:nvPr>
        </p:nvSpPr>
        <p:spPr>
          <a:prstGeom prst="rect">
            <a:avLst/>
          </a:prstGeom>
        </p:spPr>
        <p:txBody>
          <a:bodyPr/>
          <a:lstStyle/>
          <a:p>
            <a:r>
              <a:rPr b="1"/>
              <a:t>READ John 11:11-15</a:t>
            </a:r>
            <a:r>
              <a:t>.    </a:t>
            </a:r>
            <a:r>
              <a:rPr b="1">
                <a:solidFill>
                  <a:srgbClr val="0038FF"/>
                </a:solidFill>
              </a:rPr>
              <a:t>CLICK</a:t>
            </a:r>
            <a:r>
              <a:t>   </a:t>
            </a:r>
          </a:p>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a:spLocks noGrp="1" noRot="1" noChangeAspect="1"/>
          </p:cNvSpPr>
          <p:nvPr>
            <p:ph type="sldImg"/>
          </p:nvPr>
        </p:nvSpPr>
        <p:spPr>
          <a:prstGeom prst="rect">
            <a:avLst/>
          </a:prstGeom>
        </p:spPr>
        <p:txBody>
          <a:bodyPr/>
          <a:lstStyle/>
          <a:p>
            <a:endParaRPr/>
          </a:p>
        </p:txBody>
      </p:sp>
      <p:sp>
        <p:nvSpPr>
          <p:cNvPr id="621" name="Shape 621"/>
          <p:cNvSpPr>
            <a:spLocks noGrp="1"/>
          </p:cNvSpPr>
          <p:nvPr>
            <p:ph type="body" sz="quarter" idx="1"/>
          </p:nvPr>
        </p:nvSpPr>
        <p:spPr>
          <a:prstGeom prst="rect">
            <a:avLst/>
          </a:prstGeom>
        </p:spPr>
        <p:txBody>
          <a:bodyPr/>
          <a:lstStyle/>
          <a:p>
            <a:r>
              <a:t>Jesus was about 20 miles away from where Lazarus was, and yet he knew exactly the moment when Lazarus died. That’s omnipresent.   </a:t>
            </a:r>
            <a:r>
              <a:rPr b="1">
                <a:solidFill>
                  <a:srgbClr val="0038FF"/>
                </a:solidFill>
              </a:rPr>
              <a:t>CLICK</a:t>
            </a:r>
            <a:r>
              <a:t>   </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He produced a very interesting documentary a number of years ago called, </a:t>
            </a:r>
            <a:r>
              <a:rPr b="1">
                <a:solidFill>
                  <a:srgbClr val="D9081D"/>
                </a:solidFill>
              </a:rPr>
              <a:t>CLICK</a:t>
            </a:r>
            <a:r>
              <a:t> “Expelled: No Intelligence Allowed”. In the movie Mr. Stein interviewed Richard Dawkins, the famous British evolutionary biologist.   </a:t>
            </a:r>
            <a:r>
              <a:rPr b="1">
                <a:solidFill>
                  <a:srgbClr val="0038FF"/>
                </a:solidFill>
              </a:rPr>
              <a:t>CLICK</a:t>
            </a:r>
            <a:r>
              <a:t>   </a:t>
            </a:r>
          </a:p>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Shape 631"/>
          <p:cNvSpPr>
            <a:spLocks noGrp="1" noRot="1" noChangeAspect="1"/>
          </p:cNvSpPr>
          <p:nvPr>
            <p:ph type="sldImg"/>
          </p:nvPr>
        </p:nvSpPr>
        <p:spPr>
          <a:prstGeom prst="rect">
            <a:avLst/>
          </a:prstGeom>
        </p:spPr>
        <p:txBody>
          <a:bodyPr/>
          <a:lstStyle/>
          <a:p>
            <a:endParaRPr/>
          </a:p>
        </p:txBody>
      </p:sp>
      <p:sp>
        <p:nvSpPr>
          <p:cNvPr id="632" name="Shape 632"/>
          <p:cNvSpPr>
            <a:spLocks noGrp="1"/>
          </p:cNvSpPr>
          <p:nvPr>
            <p:ph type="body" sz="quarter" idx="1"/>
          </p:nvPr>
        </p:nvSpPr>
        <p:spPr>
          <a:prstGeom prst="rect">
            <a:avLst/>
          </a:prstGeom>
        </p:spPr>
        <p:txBody>
          <a:bodyPr/>
          <a:lstStyle/>
          <a:p>
            <a:r>
              <a:t>Just like the time he healed a young boy. When the boy’s father heard Jesus was in the area he went out to him. </a:t>
            </a:r>
            <a:r>
              <a:rPr b="1">
                <a:solidFill>
                  <a:srgbClr val="D9081D"/>
                </a:solidFill>
              </a:rPr>
              <a:t>CLICK</a:t>
            </a:r>
            <a:r>
              <a:t> </a:t>
            </a:r>
            <a:r>
              <a:rPr b="1"/>
              <a:t>READ John 4:49-51</a:t>
            </a:r>
            <a:r>
              <a:t>.    </a:t>
            </a:r>
            <a:r>
              <a:rPr b="1">
                <a:solidFill>
                  <a:srgbClr val="0038FF"/>
                </a:solidFill>
              </a:rPr>
              <a:t>CLICK</a:t>
            </a:r>
            <a:r>
              <a:t>   </a:t>
            </a:r>
          </a:p>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r>
              <a:rPr b="1"/>
              <a:t>READ John 4:52-53</a:t>
            </a:r>
            <a:r>
              <a:t>. Only God is Omnipresent. So what does that make Jesus?   </a:t>
            </a:r>
            <a:r>
              <a:rPr b="1">
                <a:solidFill>
                  <a:srgbClr val="0038FF"/>
                </a:solidFill>
              </a:rPr>
              <a:t>CLICK</a:t>
            </a:r>
            <a:r>
              <a:t>   </a:t>
            </a:r>
          </a:p>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noRot="1" noChangeAspect="1"/>
          </p:cNvSpPr>
          <p:nvPr>
            <p:ph type="sldImg"/>
          </p:nvPr>
        </p:nvSpPr>
        <p:spPr>
          <a:prstGeom prst="rect">
            <a:avLst/>
          </a:prstGeom>
        </p:spPr>
        <p:txBody>
          <a:bodyPr/>
          <a:lstStyle/>
          <a:p>
            <a:endParaRPr/>
          </a:p>
        </p:txBody>
      </p:sp>
      <p:sp>
        <p:nvSpPr>
          <p:cNvPr id="648" name="Shape 648"/>
          <p:cNvSpPr>
            <a:spLocks noGrp="1"/>
          </p:cNvSpPr>
          <p:nvPr>
            <p:ph type="body" sz="quarter" idx="1"/>
          </p:nvPr>
        </p:nvSpPr>
        <p:spPr>
          <a:prstGeom prst="rect">
            <a:avLst/>
          </a:prstGeom>
        </p:spPr>
        <p:txBody>
          <a:bodyPr/>
          <a:lstStyle/>
          <a:p>
            <a:r>
              <a:t>But Jesus was also Omniscience (Omnesciance). He had the power </a:t>
            </a:r>
            <a:r>
              <a:rPr b="1">
                <a:solidFill>
                  <a:srgbClr val="D9081D"/>
                </a:solidFill>
              </a:rPr>
              <a:t>CLICK</a:t>
            </a:r>
            <a:r>
              <a:t> to know everything. </a:t>
            </a:r>
            <a:r>
              <a:rPr b="1">
                <a:solidFill>
                  <a:srgbClr val="D9081D"/>
                </a:solidFill>
              </a:rPr>
              <a:t>CLICK</a:t>
            </a:r>
            <a:r>
              <a:t> </a:t>
            </a:r>
            <a:r>
              <a:rPr b="1"/>
              <a:t>READ John 2:24-25</a:t>
            </a:r>
            <a:r>
              <a:t>.    </a:t>
            </a:r>
            <a:r>
              <a:rPr b="1">
                <a:solidFill>
                  <a:srgbClr val="0038FF"/>
                </a:solidFill>
              </a:rPr>
              <a:t>CLICK</a:t>
            </a:r>
            <a:r>
              <a:t>   </a:t>
            </a:r>
          </a:p>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prstGeom prst="rect">
            <a:avLst/>
          </a:prstGeom>
        </p:spPr>
        <p:txBody>
          <a:bodyPr/>
          <a:lstStyle/>
          <a:p>
            <a:endParaRPr/>
          </a:p>
        </p:txBody>
      </p:sp>
      <p:sp>
        <p:nvSpPr>
          <p:cNvPr id="657" name="Shape 657"/>
          <p:cNvSpPr>
            <a:spLocks noGrp="1"/>
          </p:cNvSpPr>
          <p:nvPr>
            <p:ph type="body" sz="quarter" idx="1"/>
          </p:nvPr>
        </p:nvSpPr>
        <p:spPr>
          <a:prstGeom prst="rect">
            <a:avLst/>
          </a:prstGeom>
        </p:spPr>
        <p:txBody>
          <a:bodyPr/>
          <a:lstStyle/>
          <a:p>
            <a:r>
              <a:t>Jesus knew the past lives of people whom he only just met, as we saw with Nathanael. We also see that with the Samaritan woman at the well.    </a:t>
            </a:r>
            <a:r>
              <a:rPr b="1">
                <a:solidFill>
                  <a:srgbClr val="0038FF"/>
                </a:solidFill>
              </a:rPr>
              <a:t>CLICK</a:t>
            </a:r>
            <a:r>
              <a:t>   </a:t>
            </a:r>
          </a:p>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noRot="1" noChangeAspect="1"/>
          </p:cNvSpPr>
          <p:nvPr>
            <p:ph type="sldImg"/>
          </p:nvPr>
        </p:nvSpPr>
        <p:spPr>
          <a:prstGeom prst="rect">
            <a:avLst/>
          </a:prstGeom>
        </p:spPr>
        <p:txBody>
          <a:bodyPr/>
          <a:lstStyle/>
          <a:p>
            <a:endParaRPr/>
          </a:p>
        </p:txBody>
      </p:sp>
      <p:sp>
        <p:nvSpPr>
          <p:cNvPr id="666" name="Shape 666"/>
          <p:cNvSpPr>
            <a:spLocks noGrp="1"/>
          </p:cNvSpPr>
          <p:nvPr>
            <p:ph type="body" sz="quarter" idx="1"/>
          </p:nvPr>
        </p:nvSpPr>
        <p:spPr>
          <a:prstGeom prst="rect">
            <a:avLst/>
          </a:prstGeom>
        </p:spPr>
        <p:txBody>
          <a:bodyPr/>
          <a:lstStyle/>
          <a:p>
            <a:r>
              <a:t>Towards the end of his conversation with her, Jesus suggested she go home and come back with her husband. </a:t>
            </a:r>
            <a:r>
              <a:rPr b="1">
                <a:solidFill>
                  <a:srgbClr val="D9081D"/>
                </a:solidFill>
              </a:rPr>
              <a:t>CLICK</a:t>
            </a:r>
            <a:r>
              <a:t> </a:t>
            </a:r>
            <a:r>
              <a:rPr b="1"/>
              <a:t>READ John 4:17-19</a:t>
            </a:r>
            <a:r>
              <a:t>.    </a:t>
            </a:r>
            <a:r>
              <a:rPr b="1">
                <a:solidFill>
                  <a:srgbClr val="0038FF"/>
                </a:solidFill>
              </a:rPr>
              <a:t>CLICK</a:t>
            </a:r>
            <a:r>
              <a:t>   </a:t>
            </a:r>
          </a:p>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a:spLocks noGrp="1" noRot="1" noChangeAspect="1"/>
          </p:cNvSpPr>
          <p:nvPr>
            <p:ph type="sldImg"/>
          </p:nvPr>
        </p:nvSpPr>
        <p:spPr>
          <a:prstGeom prst="rect">
            <a:avLst/>
          </a:prstGeom>
        </p:spPr>
        <p:txBody>
          <a:bodyPr/>
          <a:lstStyle/>
          <a:p>
            <a:endParaRPr/>
          </a:p>
        </p:txBody>
      </p:sp>
      <p:sp>
        <p:nvSpPr>
          <p:cNvPr id="675" name="Shape 675"/>
          <p:cNvSpPr>
            <a:spLocks noGrp="1"/>
          </p:cNvSpPr>
          <p:nvPr>
            <p:ph type="body" sz="quarter" idx="1"/>
          </p:nvPr>
        </p:nvSpPr>
        <p:spPr>
          <a:prstGeom prst="rect">
            <a:avLst/>
          </a:prstGeom>
        </p:spPr>
        <p:txBody>
          <a:bodyPr/>
          <a:lstStyle/>
          <a:p>
            <a:r>
              <a:t>Then dropping down to verse 28: </a:t>
            </a:r>
            <a:r>
              <a:rPr b="1">
                <a:solidFill>
                  <a:srgbClr val="D9081D"/>
                </a:solidFill>
              </a:rPr>
              <a:t>CLICK</a:t>
            </a:r>
            <a:r>
              <a:rPr b="1"/>
              <a:t> READ</a:t>
            </a:r>
            <a:r>
              <a:t> </a:t>
            </a:r>
            <a:r>
              <a:rPr b="1"/>
              <a:t>John 4:28-29</a:t>
            </a:r>
            <a:r>
              <a:t>.    </a:t>
            </a:r>
            <a:r>
              <a:rPr b="1">
                <a:solidFill>
                  <a:srgbClr val="0038FF"/>
                </a:solidFill>
              </a:rPr>
              <a:t>CLICK</a:t>
            </a:r>
            <a:r>
              <a:t>   </a:t>
            </a:r>
          </a:p>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noRot="1" noChangeAspect="1"/>
          </p:cNvSpPr>
          <p:nvPr>
            <p:ph type="sldImg"/>
          </p:nvPr>
        </p:nvSpPr>
        <p:spPr>
          <a:prstGeom prst="rect">
            <a:avLst/>
          </a:prstGeom>
        </p:spPr>
        <p:txBody>
          <a:bodyPr/>
          <a:lstStyle/>
          <a:p>
            <a:endParaRPr/>
          </a:p>
        </p:txBody>
      </p:sp>
      <p:sp>
        <p:nvSpPr>
          <p:cNvPr id="684" name="Shape 684"/>
          <p:cNvSpPr>
            <a:spLocks noGrp="1"/>
          </p:cNvSpPr>
          <p:nvPr>
            <p:ph type="body" sz="quarter" idx="1"/>
          </p:nvPr>
        </p:nvSpPr>
        <p:spPr>
          <a:prstGeom prst="rect">
            <a:avLst/>
          </a:prstGeom>
        </p:spPr>
        <p:txBody>
          <a:bodyPr/>
          <a:lstStyle/>
          <a:p>
            <a:r>
              <a:t>She understood the significance of this stranger, knowing her past history and present condition. No man could have perceived such details. Only God can.   </a:t>
            </a:r>
            <a:r>
              <a:rPr b="1">
                <a:solidFill>
                  <a:srgbClr val="0038FF"/>
                </a:solidFill>
              </a:rPr>
              <a:t>CLICK</a:t>
            </a:r>
            <a:r>
              <a:t>   </a:t>
            </a:r>
          </a:p>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r>
              <a:t>Jesus is the Son of God and claimed to be equal with God.   </a:t>
            </a:r>
            <a:r>
              <a:rPr b="1">
                <a:solidFill>
                  <a:srgbClr val="D9081D"/>
                </a:solidFill>
              </a:rPr>
              <a:t>CLICK</a:t>
            </a:r>
            <a:r>
              <a:rPr b="1"/>
              <a:t> READ John 5:17-18</a:t>
            </a:r>
            <a:r>
              <a:t>.    </a:t>
            </a:r>
            <a:r>
              <a:rPr b="1">
                <a:solidFill>
                  <a:srgbClr val="0038FF"/>
                </a:solidFill>
              </a:rPr>
              <a:t>CLICK</a:t>
            </a:r>
            <a:r>
              <a:t>   </a:t>
            </a:r>
          </a:p>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noRot="1" noChangeAspect="1"/>
          </p:cNvSpPr>
          <p:nvPr>
            <p:ph type="sldImg"/>
          </p:nvPr>
        </p:nvSpPr>
        <p:spPr>
          <a:prstGeom prst="rect">
            <a:avLst/>
          </a:prstGeom>
        </p:spPr>
        <p:txBody>
          <a:bodyPr/>
          <a:lstStyle/>
          <a:p>
            <a:endParaRPr/>
          </a:p>
        </p:txBody>
      </p:sp>
      <p:sp>
        <p:nvSpPr>
          <p:cNvPr id="702" name="Shape 702"/>
          <p:cNvSpPr>
            <a:spLocks noGrp="1"/>
          </p:cNvSpPr>
          <p:nvPr>
            <p:ph type="body" sz="quarter" idx="1"/>
          </p:nvPr>
        </p:nvSpPr>
        <p:spPr>
          <a:prstGeom prst="rect">
            <a:avLst/>
          </a:prstGeom>
        </p:spPr>
        <p:txBody>
          <a:bodyPr/>
          <a:lstStyle/>
          <a:p>
            <a:r>
              <a:t>Jesus not only claims he’s involved in the same work with God, but he declared himself to be equal with God.    </a:t>
            </a:r>
            <a:r>
              <a:rPr b="1">
                <a:solidFill>
                  <a:srgbClr val="0038FF"/>
                </a:solidFill>
              </a:rPr>
              <a:t>CLICK</a:t>
            </a:r>
            <a:r>
              <a:t>   </a:t>
            </a:r>
          </a:p>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r>
              <a:t>And what’s interesting, add to that what the apostle Paul said:  </a:t>
            </a:r>
            <a:r>
              <a:rPr b="1">
                <a:solidFill>
                  <a:srgbClr val="D9081D"/>
                </a:solidFill>
              </a:rPr>
              <a:t>CLICK</a:t>
            </a:r>
            <a:r>
              <a:rPr b="1"/>
              <a:t> READ Colossians 1:17</a:t>
            </a:r>
            <a:r>
              <a:t>.  That’s amazing.   </a:t>
            </a:r>
            <a:r>
              <a:rPr b="1">
                <a:solidFill>
                  <a:srgbClr val="0038FF"/>
                </a:solidFill>
              </a:rPr>
              <a:t>CLICK</a:t>
            </a:r>
            <a:r>
              <a:t>   </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rPr dirty="0"/>
              <a:t>Stein asked Dawkins an intriguing question: </a:t>
            </a:r>
            <a:r>
              <a:rPr b="1" dirty="0">
                <a:solidFill>
                  <a:srgbClr val="D9081D"/>
                </a:solidFill>
              </a:rPr>
              <a:t>CLICK</a:t>
            </a:r>
            <a:r>
              <a:rPr dirty="0"/>
              <a:t> </a:t>
            </a:r>
            <a:r>
              <a:rPr b="1" dirty="0"/>
              <a:t>READ Quote</a:t>
            </a:r>
            <a:r>
              <a:rPr dirty="0"/>
              <a:t>. In his response Dawkins gives a very revealing answer:   </a:t>
            </a:r>
            <a:r>
              <a:rPr b="1" dirty="0">
                <a:solidFill>
                  <a:srgbClr val="0038FF"/>
                </a:solidFill>
              </a:rPr>
              <a:t>CLICK</a:t>
            </a:r>
            <a:r>
              <a:rPr dirty="0"/>
              <a:t>   </a:t>
            </a:r>
          </a:p>
          <a:p>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p>
            <a:r>
              <a:t>Jesus is holding everything in existence, together. That includes this entire magnificent Universe. The Jews understood exactly what Jesus was saying. And for that they sought to kill him, accusing him of blasphemy.    </a:t>
            </a:r>
            <a:r>
              <a:rPr b="1">
                <a:solidFill>
                  <a:srgbClr val="0038FF"/>
                </a:solidFill>
              </a:rPr>
              <a:t>CLICK</a:t>
            </a:r>
            <a:r>
              <a:t>   </a:t>
            </a:r>
          </a:p>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prstGeom prst="rect">
            <a:avLst/>
          </a:prstGeom>
        </p:spPr>
        <p:txBody>
          <a:bodyPr/>
          <a:lstStyle/>
          <a:p>
            <a:endParaRPr/>
          </a:p>
        </p:txBody>
      </p:sp>
      <p:sp>
        <p:nvSpPr>
          <p:cNvPr id="724" name="Shape 724"/>
          <p:cNvSpPr>
            <a:spLocks noGrp="1"/>
          </p:cNvSpPr>
          <p:nvPr>
            <p:ph type="body" sz="quarter" idx="1"/>
          </p:nvPr>
        </p:nvSpPr>
        <p:spPr>
          <a:prstGeom prst="rect">
            <a:avLst/>
          </a:prstGeom>
        </p:spPr>
        <p:txBody>
          <a:bodyPr/>
          <a:lstStyle/>
          <a:p>
            <a:r>
              <a:t>John also records other characteristics which Jesus possessed showing that </a:t>
            </a:r>
            <a:r>
              <a:rPr b="1">
                <a:solidFill>
                  <a:srgbClr val="D9081D"/>
                </a:solidFill>
              </a:rPr>
              <a:t>CLICK</a:t>
            </a:r>
            <a:r>
              <a:t> he’s Omnipotent, meaning all powerful.     </a:t>
            </a:r>
            <a:r>
              <a:rPr b="1">
                <a:solidFill>
                  <a:srgbClr val="0038FF"/>
                </a:solidFill>
              </a:rPr>
              <a:t>CLICK</a:t>
            </a:r>
            <a:r>
              <a:t>   </a:t>
            </a:r>
          </a:p>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p>
            <a:r>
              <a:t>Such as when he fed 5,000 men plus an unknown number of women and children. He did that from just five loaves of bread and two fishes. Such a feat is physically impossibility.    </a:t>
            </a:r>
            <a:r>
              <a:rPr b="1">
                <a:solidFill>
                  <a:srgbClr val="0038FF"/>
                </a:solidFill>
              </a:rPr>
              <a:t>CLICK</a:t>
            </a:r>
            <a:r>
              <a:t>   </a:t>
            </a:r>
          </a:p>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p>
            <a:r>
              <a:t>Or the time when he walked on water in the middle of a storm. Demonstrating total control and power over the physical laws of the universe.    </a:t>
            </a:r>
            <a:r>
              <a:rPr b="1">
                <a:solidFill>
                  <a:srgbClr val="0038FF"/>
                </a:solidFill>
              </a:rPr>
              <a:t>CLICK</a:t>
            </a:r>
            <a:r>
              <a:t>   </a:t>
            </a:r>
          </a:p>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r>
              <a:t>Jesus raised Lazarus from the dead when he finally went to him. These events, and so many others like them, tell us that Jesus was omnipotent.    </a:t>
            </a:r>
            <a:r>
              <a:rPr b="1">
                <a:solidFill>
                  <a:srgbClr val="0038FF"/>
                </a:solidFill>
              </a:rPr>
              <a:t>CLICK</a:t>
            </a:r>
            <a:r>
              <a:t>   </a:t>
            </a:r>
          </a:p>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noRot="1" noChangeAspect="1"/>
          </p:cNvSpPr>
          <p:nvPr>
            <p:ph type="sldImg"/>
          </p:nvPr>
        </p:nvSpPr>
        <p:spPr>
          <a:prstGeom prst="rect">
            <a:avLst/>
          </a:prstGeom>
        </p:spPr>
        <p:txBody>
          <a:bodyPr/>
          <a:lstStyle/>
          <a:p>
            <a:endParaRPr/>
          </a:p>
        </p:txBody>
      </p:sp>
      <p:sp>
        <p:nvSpPr>
          <p:cNvPr id="750" name="Shape 750"/>
          <p:cNvSpPr>
            <a:spLocks noGrp="1"/>
          </p:cNvSpPr>
          <p:nvPr>
            <p:ph type="body" sz="quarter" idx="1"/>
          </p:nvPr>
        </p:nvSpPr>
        <p:spPr>
          <a:prstGeom prst="rect">
            <a:avLst/>
          </a:prstGeom>
        </p:spPr>
        <p:txBody>
          <a:bodyPr/>
          <a:lstStyle/>
          <a:p>
            <a:r>
              <a:t>In addition to doing great miracles, Jesus made the most amazing claims about himself. </a:t>
            </a:r>
            <a:r>
              <a:rPr b="1">
                <a:solidFill>
                  <a:srgbClr val="D9081D"/>
                </a:solidFill>
              </a:rPr>
              <a:t>CLICK</a:t>
            </a:r>
            <a:r>
              <a:rPr b="1"/>
              <a:t> READ</a:t>
            </a:r>
            <a:r>
              <a:t> </a:t>
            </a:r>
            <a:r>
              <a:rPr b="1"/>
              <a:t>John 6:35</a:t>
            </a:r>
            <a:r>
              <a:t>. This flies in the face of sanity if in fact that’s not true.    </a:t>
            </a:r>
            <a:r>
              <a:rPr b="1">
                <a:solidFill>
                  <a:srgbClr val="0038FF"/>
                </a:solidFill>
              </a:rPr>
              <a:t>CLICK</a:t>
            </a:r>
            <a:r>
              <a:t>   </a:t>
            </a:r>
          </a:p>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p>
            <a:r>
              <a:t>Then he further explains it with these statements: </a:t>
            </a:r>
            <a:r>
              <a:rPr b="1">
                <a:solidFill>
                  <a:srgbClr val="D9081D"/>
                </a:solidFill>
              </a:rPr>
              <a:t>CLICK</a:t>
            </a:r>
            <a:r>
              <a:rPr b="1"/>
              <a:t> READ</a:t>
            </a:r>
            <a:r>
              <a:t> </a:t>
            </a:r>
            <a:r>
              <a:rPr b="1"/>
              <a:t>John 6:38.</a:t>
            </a:r>
            <a:r>
              <a:t> Then in verse 40: </a:t>
            </a:r>
            <a:r>
              <a:rPr b="1">
                <a:solidFill>
                  <a:srgbClr val="D9081D"/>
                </a:solidFill>
              </a:rPr>
              <a:t>CLICK</a:t>
            </a:r>
            <a:r>
              <a:rPr b="1"/>
              <a:t> READ</a:t>
            </a:r>
            <a:r>
              <a:t> </a:t>
            </a:r>
            <a:r>
              <a:rPr b="1"/>
              <a:t>John 6:40</a:t>
            </a:r>
            <a:r>
              <a:t>.    </a:t>
            </a:r>
            <a:r>
              <a:rPr b="1">
                <a:solidFill>
                  <a:srgbClr val="0038FF"/>
                </a:solidFill>
              </a:rPr>
              <a:t>CLICK</a:t>
            </a:r>
            <a:r>
              <a:t>   </a:t>
            </a:r>
          </a:p>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r>
              <a:t>He came done from heaven? He can give eternal life? The Jews did not take kindly to any of this.    </a:t>
            </a:r>
            <a:r>
              <a:rPr b="1">
                <a:solidFill>
                  <a:srgbClr val="0038FF"/>
                </a:solidFill>
              </a:rPr>
              <a:t>CLICK</a:t>
            </a:r>
            <a:r>
              <a:t>   </a:t>
            </a:r>
          </a:p>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p>
            <a:r>
              <a:rPr b="1"/>
              <a:t>READ John 6:41-42</a:t>
            </a:r>
            <a:r>
              <a:t>.    </a:t>
            </a:r>
            <a:r>
              <a:rPr b="1">
                <a:solidFill>
                  <a:srgbClr val="0038FF"/>
                </a:solidFill>
              </a:rPr>
              <a:t>CLICK</a:t>
            </a:r>
            <a:r>
              <a:t>   </a:t>
            </a:r>
          </a:p>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Shape 781"/>
          <p:cNvSpPr>
            <a:spLocks noGrp="1" noRot="1" noChangeAspect="1"/>
          </p:cNvSpPr>
          <p:nvPr>
            <p:ph type="sldImg"/>
          </p:nvPr>
        </p:nvSpPr>
        <p:spPr>
          <a:prstGeom prst="rect">
            <a:avLst/>
          </a:prstGeom>
        </p:spPr>
        <p:txBody>
          <a:bodyPr/>
          <a:lstStyle/>
          <a:p>
            <a:endParaRPr/>
          </a:p>
        </p:txBody>
      </p:sp>
      <p:sp>
        <p:nvSpPr>
          <p:cNvPr id="782" name="Shape 782"/>
          <p:cNvSpPr>
            <a:spLocks noGrp="1"/>
          </p:cNvSpPr>
          <p:nvPr>
            <p:ph type="body" sz="quarter" idx="1"/>
          </p:nvPr>
        </p:nvSpPr>
        <p:spPr>
          <a:prstGeom prst="rect">
            <a:avLst/>
          </a:prstGeom>
        </p:spPr>
        <p:txBody>
          <a:bodyPr/>
          <a:lstStyle/>
          <a:p>
            <a:r>
              <a:t>Exactly my point. What man could state that he came to earth from heaven? No one can. Yet, Jesus said it.    </a:t>
            </a:r>
            <a:r>
              <a:rPr b="1">
                <a:solidFill>
                  <a:srgbClr val="0038FF"/>
                </a:solidFill>
              </a:rPr>
              <a:t>CLICK</a:t>
            </a:r>
            <a:r>
              <a:t>   </a:t>
            </a: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rPr b="1"/>
              <a:t>READ Quote</a:t>
            </a:r>
            <a:r>
              <a:t>.    </a:t>
            </a:r>
            <a:r>
              <a:rPr b="1">
                <a:solidFill>
                  <a:srgbClr val="0038FF"/>
                </a:solidFill>
              </a:rPr>
              <a:t>CLICK</a:t>
            </a:r>
            <a:r>
              <a:t>   </a:t>
            </a:r>
          </a:p>
          <a:p>
            <a:endParaRPr/>
          </a:p>
          <a:p>
            <a:r>
              <a:t>(https://books.google.com/books?id=rO_mAwAAQBAJ&amp;pg=PA387&amp;lpg=PA387&amp;dq#v=onepage&amp;q&amp;f=false)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hape 789"/>
          <p:cNvSpPr>
            <a:spLocks noGrp="1" noRot="1" noChangeAspect="1"/>
          </p:cNvSpPr>
          <p:nvPr>
            <p:ph type="sldImg"/>
          </p:nvPr>
        </p:nvSpPr>
        <p:spPr>
          <a:prstGeom prst="rect">
            <a:avLst/>
          </a:prstGeom>
        </p:spPr>
        <p:txBody>
          <a:bodyPr/>
          <a:lstStyle/>
          <a:p>
            <a:endParaRPr/>
          </a:p>
        </p:txBody>
      </p:sp>
      <p:sp>
        <p:nvSpPr>
          <p:cNvPr id="790" name="Shape 790"/>
          <p:cNvSpPr>
            <a:spLocks noGrp="1"/>
          </p:cNvSpPr>
          <p:nvPr>
            <p:ph type="body" sz="quarter" idx="1"/>
          </p:nvPr>
        </p:nvSpPr>
        <p:spPr>
          <a:prstGeom prst="rect">
            <a:avLst/>
          </a:prstGeom>
        </p:spPr>
        <p:txBody>
          <a:bodyPr/>
          <a:lstStyle/>
          <a:p>
            <a:r>
              <a:t>And he didn’t stop there. He continued. </a:t>
            </a:r>
            <a:r>
              <a:rPr b="1">
                <a:solidFill>
                  <a:srgbClr val="D9081D"/>
                </a:solidFill>
              </a:rPr>
              <a:t>CLICK</a:t>
            </a:r>
            <a:r>
              <a:rPr b="1"/>
              <a:t> READ John 6:47-49</a:t>
            </a:r>
            <a:r>
              <a:t>. </a:t>
            </a:r>
            <a:r>
              <a:rPr b="1">
                <a:solidFill>
                  <a:srgbClr val="0038FF"/>
                </a:solidFill>
              </a:rPr>
              <a:t>CLICK</a:t>
            </a:r>
            <a:r>
              <a:t>   </a:t>
            </a:r>
          </a:p>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prstGeom prst="rect">
            <a:avLst/>
          </a:prstGeom>
        </p:spPr>
        <p:txBody>
          <a:bodyPr/>
          <a:lstStyle/>
          <a:p>
            <a:endParaRPr/>
          </a:p>
        </p:txBody>
      </p:sp>
      <p:sp>
        <p:nvSpPr>
          <p:cNvPr id="798" name="Shape 798"/>
          <p:cNvSpPr>
            <a:spLocks noGrp="1"/>
          </p:cNvSpPr>
          <p:nvPr>
            <p:ph type="body" sz="quarter" idx="1"/>
          </p:nvPr>
        </p:nvSpPr>
        <p:spPr>
          <a:prstGeom prst="rect">
            <a:avLst/>
          </a:prstGeom>
        </p:spPr>
        <p:txBody>
          <a:bodyPr/>
          <a:lstStyle/>
          <a:p>
            <a:r>
              <a:rPr b="1"/>
              <a:t>READ John 6:50-51</a:t>
            </a:r>
            <a:r>
              <a:t>. These are bold statements. Could Jesus have said anything more bold? Yes, in fact he does. But before we read it, I need to set the table.    </a:t>
            </a:r>
            <a:r>
              <a:rPr b="1">
                <a:solidFill>
                  <a:srgbClr val="0038FF"/>
                </a:solidFill>
              </a:rPr>
              <a:t>CLICK</a:t>
            </a:r>
            <a:r>
              <a:t>   </a:t>
            </a:r>
          </a:p>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a:spLocks noGrp="1" noRot="1" noChangeAspect="1"/>
          </p:cNvSpPr>
          <p:nvPr>
            <p:ph type="sldImg"/>
          </p:nvPr>
        </p:nvSpPr>
        <p:spPr>
          <a:prstGeom prst="rect">
            <a:avLst/>
          </a:prstGeom>
        </p:spPr>
        <p:txBody>
          <a:bodyPr/>
          <a:lstStyle/>
          <a:p>
            <a:endParaRPr/>
          </a:p>
        </p:txBody>
      </p:sp>
      <p:sp>
        <p:nvSpPr>
          <p:cNvPr id="806" name="Shape 806"/>
          <p:cNvSpPr>
            <a:spLocks noGrp="1"/>
          </p:cNvSpPr>
          <p:nvPr>
            <p:ph type="body" sz="quarter" idx="1"/>
          </p:nvPr>
        </p:nvSpPr>
        <p:spPr>
          <a:prstGeom prst="rect">
            <a:avLst/>
          </a:prstGeom>
        </p:spPr>
        <p:txBody>
          <a:bodyPr/>
          <a:lstStyle/>
          <a:p>
            <a:r>
              <a:t>And he didn’t stop: </a:t>
            </a:r>
            <a:r>
              <a:rPr b="1"/>
              <a:t>READ</a:t>
            </a:r>
            <a:r>
              <a:t> </a:t>
            </a:r>
            <a:r>
              <a:rPr b="1"/>
              <a:t>John 8:23-24</a:t>
            </a:r>
            <a:r>
              <a:t>.   </a:t>
            </a:r>
            <a:r>
              <a:rPr b="1">
                <a:solidFill>
                  <a:srgbClr val="0038FF"/>
                </a:solidFill>
              </a:rPr>
              <a:t>CLICK</a:t>
            </a:r>
            <a:r>
              <a:t>   </a:t>
            </a:r>
          </a:p>
          <a:p>
            <a:endParaRPr/>
          </a:p>
          <a:p>
            <a:endParaRPr/>
          </a:p>
          <a:p>
            <a:endParaRPr/>
          </a:p>
          <a:p>
            <a:r>
              <a:t>On the surface, that may not sound more bold than what he said previously.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Shape 813"/>
          <p:cNvSpPr>
            <a:spLocks noGrp="1" noRot="1" noChangeAspect="1"/>
          </p:cNvSpPr>
          <p:nvPr>
            <p:ph type="sldImg"/>
          </p:nvPr>
        </p:nvSpPr>
        <p:spPr>
          <a:prstGeom prst="rect">
            <a:avLst/>
          </a:prstGeom>
        </p:spPr>
        <p:txBody>
          <a:bodyPr/>
          <a:lstStyle/>
          <a:p>
            <a:endParaRPr/>
          </a:p>
        </p:txBody>
      </p:sp>
      <p:sp>
        <p:nvSpPr>
          <p:cNvPr id="814" name="Shape 814"/>
          <p:cNvSpPr>
            <a:spLocks noGrp="1"/>
          </p:cNvSpPr>
          <p:nvPr>
            <p:ph type="body" sz="quarter" idx="1"/>
          </p:nvPr>
        </p:nvSpPr>
        <p:spPr>
          <a:prstGeom prst="rect">
            <a:avLst/>
          </a:prstGeom>
        </p:spPr>
        <p:txBody>
          <a:bodyPr/>
          <a:lstStyle/>
          <a:p>
            <a:r>
              <a:t>Remember when Moses was before the burning bush? When God was speaking with him. At this time in Israel’s history they were slaves in Egypt for hundreds of years. And nobody knew God’s name. Not even Moses.  </a:t>
            </a:r>
            <a:r>
              <a:rPr b="1">
                <a:solidFill>
                  <a:srgbClr val="D9081D"/>
                </a:solidFill>
              </a:rPr>
              <a:t>CLICK</a:t>
            </a:r>
            <a:r>
              <a:rPr b="1"/>
              <a:t> READ</a:t>
            </a:r>
            <a:r>
              <a:t> </a:t>
            </a:r>
            <a:r>
              <a:rPr b="1"/>
              <a:t>Exodus 3:13</a:t>
            </a:r>
            <a:r>
              <a:t>.    </a:t>
            </a:r>
            <a:r>
              <a:rPr b="1">
                <a:solidFill>
                  <a:srgbClr val="0038FF"/>
                </a:solidFill>
              </a:rPr>
              <a:t>CLICK</a:t>
            </a:r>
            <a:r>
              <a:t>   </a:t>
            </a:r>
          </a:p>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Shape 820"/>
          <p:cNvSpPr>
            <a:spLocks noGrp="1" noRot="1" noChangeAspect="1"/>
          </p:cNvSpPr>
          <p:nvPr>
            <p:ph type="sldImg"/>
          </p:nvPr>
        </p:nvSpPr>
        <p:spPr>
          <a:prstGeom prst="rect">
            <a:avLst/>
          </a:prstGeom>
        </p:spPr>
        <p:txBody>
          <a:bodyPr/>
          <a:lstStyle/>
          <a:p>
            <a:endParaRPr/>
          </a:p>
        </p:txBody>
      </p:sp>
      <p:sp>
        <p:nvSpPr>
          <p:cNvPr id="821" name="Shape 821"/>
          <p:cNvSpPr>
            <a:spLocks noGrp="1"/>
          </p:cNvSpPr>
          <p:nvPr>
            <p:ph type="body" sz="quarter" idx="1"/>
          </p:nvPr>
        </p:nvSpPr>
        <p:spPr>
          <a:prstGeom prst="rect">
            <a:avLst/>
          </a:prstGeom>
        </p:spPr>
        <p:txBody>
          <a:bodyPr/>
          <a:lstStyle/>
          <a:p>
            <a:r>
              <a:rPr b="1"/>
              <a:t>READ</a:t>
            </a:r>
            <a:r>
              <a:t> </a:t>
            </a:r>
            <a:r>
              <a:rPr b="1"/>
              <a:t>Exodus 3:14-15</a:t>
            </a:r>
            <a:r>
              <a:t>.    </a:t>
            </a:r>
            <a:r>
              <a:rPr b="1">
                <a:solidFill>
                  <a:srgbClr val="0038FF"/>
                </a:solidFill>
              </a:rPr>
              <a:t>CLICK</a:t>
            </a:r>
            <a:r>
              <a:t>   </a:t>
            </a:r>
          </a:p>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p>
            <a:r>
              <a:t>"I AM” is God’s name. It indicates His unique and eternal self-existence. No</a:t>
            </a:r>
            <a:r>
              <a:rPr b="1"/>
              <a:t> created being</a:t>
            </a:r>
            <a:r>
              <a:t> can rightly claim to be "I AM.” And so now lets turn our attention to what Jesus said in John 8.    </a:t>
            </a:r>
            <a:r>
              <a:rPr b="1">
                <a:solidFill>
                  <a:srgbClr val="0038FF"/>
                </a:solidFill>
              </a:rPr>
              <a:t>CLICK</a:t>
            </a:r>
            <a:r>
              <a:t>   </a:t>
            </a:r>
          </a:p>
          <a:p>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prstGeom prst="rect">
            <a:avLst/>
          </a:prstGeom>
        </p:spPr>
        <p:txBody>
          <a:bodyPr/>
          <a:lstStyle/>
          <a:p>
            <a:endParaRPr/>
          </a:p>
        </p:txBody>
      </p:sp>
      <p:sp>
        <p:nvSpPr>
          <p:cNvPr id="838" name="Shape 838"/>
          <p:cNvSpPr>
            <a:spLocks noGrp="1"/>
          </p:cNvSpPr>
          <p:nvPr>
            <p:ph type="body" sz="quarter" idx="1"/>
          </p:nvPr>
        </p:nvSpPr>
        <p:spPr>
          <a:prstGeom prst="rect">
            <a:avLst/>
          </a:prstGeom>
        </p:spPr>
        <p:txBody>
          <a:bodyPr/>
          <a:lstStyle/>
          <a:p>
            <a:r>
              <a:t>But the pronoun "He" is not in the original Greek text. The translators supplied it to make the translation read more smoothly in English.     </a:t>
            </a:r>
            <a:r>
              <a:rPr b="1">
                <a:solidFill>
                  <a:srgbClr val="0038FF"/>
                </a:solidFill>
              </a:rPr>
              <a:t>CLICK</a:t>
            </a:r>
            <a:r>
              <a:t>   </a:t>
            </a:r>
          </a:p>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a:spLocks noGrp="1" noRot="1" noChangeAspect="1"/>
          </p:cNvSpPr>
          <p:nvPr>
            <p:ph type="sldImg"/>
          </p:nvPr>
        </p:nvSpPr>
        <p:spPr>
          <a:prstGeom prst="rect">
            <a:avLst/>
          </a:prstGeom>
        </p:spPr>
        <p:txBody>
          <a:bodyPr/>
          <a:lstStyle/>
          <a:p>
            <a:endParaRPr/>
          </a:p>
        </p:txBody>
      </p:sp>
      <p:sp>
        <p:nvSpPr>
          <p:cNvPr id="853" name="Shape 853"/>
          <p:cNvSpPr>
            <a:spLocks noGrp="1"/>
          </p:cNvSpPr>
          <p:nvPr>
            <p:ph type="body" sz="quarter" idx="1"/>
          </p:nvPr>
        </p:nvSpPr>
        <p:spPr>
          <a:prstGeom prst="rect">
            <a:avLst/>
          </a:prstGeom>
        </p:spPr>
        <p:txBody>
          <a:bodyPr/>
          <a:lstStyle/>
          <a:p>
            <a:r>
              <a:t>But by adding the English word ‘he’ it misses the point that Jesus was making. </a:t>
            </a:r>
            <a:r>
              <a:rPr b="1">
                <a:solidFill>
                  <a:srgbClr val="D9081D"/>
                </a:solidFill>
              </a:rPr>
              <a:t>CLICK </a:t>
            </a:r>
            <a:r>
              <a:t>Jesus said, “I Am”. He is God. And he tells them, that if they don’t believe who he is, they will die in their sins.   </a:t>
            </a:r>
            <a:r>
              <a:rPr b="1">
                <a:solidFill>
                  <a:srgbClr val="0038FF"/>
                </a:solidFill>
              </a:rPr>
              <a:t>CLICK</a:t>
            </a:r>
            <a:r>
              <a:t>   </a:t>
            </a:r>
          </a:p>
          <a:p>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Shape 860"/>
          <p:cNvSpPr>
            <a:spLocks noGrp="1" noRot="1" noChangeAspect="1"/>
          </p:cNvSpPr>
          <p:nvPr>
            <p:ph type="sldImg"/>
          </p:nvPr>
        </p:nvSpPr>
        <p:spPr>
          <a:prstGeom prst="rect">
            <a:avLst/>
          </a:prstGeom>
        </p:spPr>
        <p:txBody>
          <a:bodyPr/>
          <a:lstStyle/>
          <a:p>
            <a:endParaRPr/>
          </a:p>
        </p:txBody>
      </p:sp>
      <p:sp>
        <p:nvSpPr>
          <p:cNvPr id="861" name="Shape 861"/>
          <p:cNvSpPr>
            <a:spLocks noGrp="1"/>
          </p:cNvSpPr>
          <p:nvPr>
            <p:ph type="body" sz="quarter" idx="1"/>
          </p:nvPr>
        </p:nvSpPr>
        <p:spPr>
          <a:prstGeom prst="rect">
            <a:avLst/>
          </a:prstGeom>
        </p:spPr>
        <p:txBody>
          <a:bodyPr/>
          <a:lstStyle/>
          <a:p>
            <a:r>
              <a:rPr b="1"/>
              <a:t>READ John 8:51-52</a:t>
            </a:r>
            <a:r>
              <a:t>.    </a:t>
            </a:r>
            <a:r>
              <a:rPr b="1">
                <a:solidFill>
                  <a:srgbClr val="0038FF"/>
                </a:solidFill>
              </a:rPr>
              <a:t>CLICK</a:t>
            </a:r>
            <a:r>
              <a:t>   </a:t>
            </a:r>
          </a:p>
          <a:p>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Shape 868"/>
          <p:cNvSpPr>
            <a:spLocks noGrp="1" noRot="1" noChangeAspect="1"/>
          </p:cNvSpPr>
          <p:nvPr>
            <p:ph type="sldImg"/>
          </p:nvPr>
        </p:nvSpPr>
        <p:spPr>
          <a:prstGeom prst="rect">
            <a:avLst/>
          </a:prstGeom>
        </p:spPr>
        <p:txBody>
          <a:bodyPr/>
          <a:lstStyle/>
          <a:p>
            <a:endParaRPr/>
          </a:p>
        </p:txBody>
      </p:sp>
      <p:sp>
        <p:nvSpPr>
          <p:cNvPr id="869" name="Shape 869"/>
          <p:cNvSpPr>
            <a:spLocks noGrp="1"/>
          </p:cNvSpPr>
          <p:nvPr>
            <p:ph type="body" sz="quarter" idx="1"/>
          </p:nvPr>
        </p:nvSpPr>
        <p:spPr>
          <a:prstGeom prst="rect">
            <a:avLst/>
          </a:prstGeom>
        </p:spPr>
        <p:txBody>
          <a:bodyPr/>
          <a:lstStyle/>
          <a:p>
            <a:r>
              <a:rPr b="1"/>
              <a:t>READ John 8:53-54</a:t>
            </a:r>
            <a:r>
              <a:t>.    </a:t>
            </a:r>
            <a:r>
              <a:rPr b="1">
                <a:solidFill>
                  <a:srgbClr val="0038FF"/>
                </a:solidFill>
              </a:rPr>
              <a:t>CLICK</a:t>
            </a:r>
            <a:r>
              <a:t>   </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rPr b="1"/>
              <a:t>Continue to READ Quote</a:t>
            </a:r>
            <a:r>
              <a:t>.    </a:t>
            </a:r>
            <a:r>
              <a:rPr b="1">
                <a:solidFill>
                  <a:srgbClr val="0038FF"/>
                </a:solidFill>
              </a:rPr>
              <a:t>CLICK</a:t>
            </a:r>
            <a:r>
              <a:t>   </a:t>
            </a:r>
          </a:p>
          <a:p>
            <a:endParaRPr/>
          </a:p>
          <a:p>
            <a:r>
              <a:t>(https://books.google.com/books?id=rO_mAwAAQBAJ&amp;pg=PA387&amp;lpg=PA387&amp;dq#v=onepage&amp;q&amp;f=false)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Shape 876"/>
          <p:cNvSpPr>
            <a:spLocks noGrp="1" noRot="1" noChangeAspect="1"/>
          </p:cNvSpPr>
          <p:nvPr>
            <p:ph type="sldImg"/>
          </p:nvPr>
        </p:nvSpPr>
        <p:spPr>
          <a:prstGeom prst="rect">
            <a:avLst/>
          </a:prstGeom>
        </p:spPr>
        <p:txBody>
          <a:bodyPr/>
          <a:lstStyle/>
          <a:p>
            <a:endParaRPr/>
          </a:p>
        </p:txBody>
      </p:sp>
      <p:sp>
        <p:nvSpPr>
          <p:cNvPr id="877" name="Shape 877"/>
          <p:cNvSpPr>
            <a:spLocks noGrp="1"/>
          </p:cNvSpPr>
          <p:nvPr>
            <p:ph type="body" sz="quarter" idx="1"/>
          </p:nvPr>
        </p:nvSpPr>
        <p:spPr>
          <a:prstGeom prst="rect">
            <a:avLst/>
          </a:prstGeom>
        </p:spPr>
        <p:txBody>
          <a:bodyPr/>
          <a:lstStyle/>
          <a:p>
            <a:r>
              <a:rPr b="1"/>
              <a:t>READ John 8:55-56</a:t>
            </a:r>
            <a:r>
              <a:t>.    </a:t>
            </a:r>
            <a:r>
              <a:rPr b="1">
                <a:solidFill>
                  <a:srgbClr val="0038FF"/>
                </a:solidFill>
              </a:rPr>
              <a:t>CLICK</a:t>
            </a:r>
            <a:r>
              <a:t>   </a:t>
            </a:r>
          </a:p>
          <a:p>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hape 884"/>
          <p:cNvSpPr>
            <a:spLocks noGrp="1" noRot="1" noChangeAspect="1"/>
          </p:cNvSpPr>
          <p:nvPr>
            <p:ph type="sldImg"/>
          </p:nvPr>
        </p:nvSpPr>
        <p:spPr>
          <a:prstGeom prst="rect">
            <a:avLst/>
          </a:prstGeom>
        </p:spPr>
        <p:txBody>
          <a:bodyPr/>
          <a:lstStyle/>
          <a:p>
            <a:endParaRPr/>
          </a:p>
        </p:txBody>
      </p:sp>
      <p:sp>
        <p:nvSpPr>
          <p:cNvPr id="885" name="Shape 885"/>
          <p:cNvSpPr>
            <a:spLocks noGrp="1"/>
          </p:cNvSpPr>
          <p:nvPr>
            <p:ph type="body" sz="quarter" idx="1"/>
          </p:nvPr>
        </p:nvSpPr>
        <p:spPr>
          <a:prstGeom prst="rect">
            <a:avLst/>
          </a:prstGeom>
        </p:spPr>
        <p:txBody>
          <a:bodyPr/>
          <a:lstStyle/>
          <a:p>
            <a:r>
              <a:rPr b="1"/>
              <a:t>READ John 8:57-59</a:t>
            </a:r>
            <a:r>
              <a:t>.    </a:t>
            </a:r>
            <a:r>
              <a:rPr b="1">
                <a:solidFill>
                  <a:srgbClr val="0038FF"/>
                </a:solidFill>
              </a:rPr>
              <a:t>CLICK</a:t>
            </a:r>
            <a:r>
              <a:t>   </a:t>
            </a:r>
          </a:p>
          <a:p>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Shape 892"/>
          <p:cNvSpPr>
            <a:spLocks noGrp="1" noRot="1" noChangeAspect="1"/>
          </p:cNvSpPr>
          <p:nvPr>
            <p:ph type="sldImg"/>
          </p:nvPr>
        </p:nvSpPr>
        <p:spPr>
          <a:prstGeom prst="rect">
            <a:avLst/>
          </a:prstGeom>
        </p:spPr>
        <p:txBody>
          <a:bodyPr/>
          <a:lstStyle/>
          <a:p>
            <a:endParaRPr/>
          </a:p>
        </p:txBody>
      </p:sp>
      <p:sp>
        <p:nvSpPr>
          <p:cNvPr id="893" name="Shape 893"/>
          <p:cNvSpPr>
            <a:spLocks noGrp="1"/>
          </p:cNvSpPr>
          <p:nvPr>
            <p:ph type="body" sz="quarter" idx="1"/>
          </p:nvPr>
        </p:nvSpPr>
        <p:spPr>
          <a:prstGeom prst="rect">
            <a:avLst/>
          </a:prstGeom>
        </p:spPr>
        <p:txBody>
          <a:bodyPr/>
          <a:lstStyle/>
          <a:p>
            <a:r>
              <a:t>When Jesus claimed God’s unique name, "I AM”, The Jews understood full well that he claimed to be God. That’s why they sought to kill him.    </a:t>
            </a:r>
            <a:r>
              <a:rPr b="1">
                <a:solidFill>
                  <a:srgbClr val="0038FF"/>
                </a:solidFill>
              </a:rPr>
              <a:t>CLICK</a:t>
            </a:r>
            <a:r>
              <a:t>   </a:t>
            </a:r>
          </a:p>
          <a:p>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a:spLocks noGrp="1" noRot="1" noChangeAspect="1"/>
          </p:cNvSpPr>
          <p:nvPr>
            <p:ph type="sldImg"/>
          </p:nvPr>
        </p:nvSpPr>
        <p:spPr>
          <a:prstGeom prst="rect">
            <a:avLst/>
          </a:prstGeom>
        </p:spPr>
        <p:txBody>
          <a:bodyPr/>
          <a:lstStyle/>
          <a:p>
            <a:endParaRPr/>
          </a:p>
        </p:txBody>
      </p:sp>
      <p:sp>
        <p:nvSpPr>
          <p:cNvPr id="896" name="Shape 896"/>
          <p:cNvSpPr>
            <a:spLocks noGrp="1"/>
          </p:cNvSpPr>
          <p:nvPr>
            <p:ph type="body" sz="quarter" idx="1"/>
          </p:nvPr>
        </p:nvSpPr>
        <p:spPr>
          <a:prstGeom prst="rect">
            <a:avLst/>
          </a:prstGeom>
        </p:spPr>
        <p:txBody>
          <a:bodyPr/>
          <a:lstStyle/>
          <a:p>
            <a:r>
              <a:t>Later, Jesus makes the same claim to His disciples while washing their feet. "I do not speak concerning all of you. I know whom I have chosen; but that the Scripture may be fulfilled, 'He who eats bread with Me has lifted up his heel against Me.' Now I tell you before it comes, that when it does come to pass, you may believe that I am [He]" (John 13:18-19).    </a:t>
            </a:r>
            <a:r>
              <a:rPr b="1">
                <a:solidFill>
                  <a:srgbClr val="0038FF"/>
                </a:solidFill>
              </a:rPr>
              <a:t>CLICK</a:t>
            </a:r>
            <a:r>
              <a:t>   </a:t>
            </a:r>
          </a:p>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Shape 903"/>
          <p:cNvSpPr>
            <a:spLocks noGrp="1" noRot="1" noChangeAspect="1"/>
          </p:cNvSpPr>
          <p:nvPr>
            <p:ph type="sldImg"/>
          </p:nvPr>
        </p:nvSpPr>
        <p:spPr>
          <a:prstGeom prst="rect">
            <a:avLst/>
          </a:prstGeom>
        </p:spPr>
        <p:txBody>
          <a:bodyPr/>
          <a:lstStyle/>
          <a:p>
            <a:endParaRPr/>
          </a:p>
        </p:txBody>
      </p:sp>
      <p:sp>
        <p:nvSpPr>
          <p:cNvPr id="904" name="Shape 904"/>
          <p:cNvSpPr>
            <a:spLocks noGrp="1"/>
          </p:cNvSpPr>
          <p:nvPr>
            <p:ph type="body" sz="quarter" idx="1"/>
          </p:nvPr>
        </p:nvSpPr>
        <p:spPr>
          <a:prstGeom prst="rect">
            <a:avLst/>
          </a:prstGeom>
        </p:spPr>
        <p:txBody>
          <a:bodyPr/>
          <a:lstStyle/>
          <a:p>
            <a:r>
              <a:t>And try they did. Several times they almost had him, but they failed. That’s why the needed help from someone like Judas.   </a:t>
            </a:r>
            <a:r>
              <a:rPr b="1">
                <a:solidFill>
                  <a:srgbClr val="0038FF"/>
                </a:solidFill>
              </a:rPr>
              <a:t>CLICK</a:t>
            </a:r>
            <a:r>
              <a:t>   </a:t>
            </a:r>
          </a:p>
          <a:p>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p>
            <a:r>
              <a:t>But when they finally were able to arrest him that night in the garden, something interesting happened. </a:t>
            </a:r>
            <a:r>
              <a:rPr b="1">
                <a:solidFill>
                  <a:srgbClr val="D9081D"/>
                </a:solidFill>
              </a:rPr>
              <a:t>CLICK</a:t>
            </a:r>
            <a:r>
              <a:rPr b="1"/>
              <a:t> READ John 18:3-4</a:t>
            </a:r>
            <a:r>
              <a:t>.    </a:t>
            </a:r>
            <a:r>
              <a:rPr b="1">
                <a:solidFill>
                  <a:srgbClr val="0038FF"/>
                </a:solidFill>
              </a:rPr>
              <a:t>CLICK</a:t>
            </a:r>
            <a:r>
              <a:t>   </a:t>
            </a:r>
          </a:p>
          <a:p>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a:spLocks noGrp="1" noRot="1" noChangeAspect="1"/>
          </p:cNvSpPr>
          <p:nvPr>
            <p:ph type="sldImg"/>
          </p:nvPr>
        </p:nvSpPr>
        <p:spPr>
          <a:prstGeom prst="rect">
            <a:avLst/>
          </a:prstGeom>
        </p:spPr>
        <p:txBody>
          <a:bodyPr/>
          <a:lstStyle/>
          <a:p>
            <a:endParaRPr/>
          </a:p>
        </p:txBody>
      </p:sp>
      <p:sp>
        <p:nvSpPr>
          <p:cNvPr id="920" name="Shape 920"/>
          <p:cNvSpPr>
            <a:spLocks noGrp="1"/>
          </p:cNvSpPr>
          <p:nvPr>
            <p:ph type="body" sz="quarter" idx="1"/>
          </p:nvPr>
        </p:nvSpPr>
        <p:spPr>
          <a:prstGeom prst="rect">
            <a:avLst/>
          </a:prstGeom>
        </p:spPr>
        <p:txBody>
          <a:bodyPr/>
          <a:lstStyle/>
          <a:p>
            <a:r>
              <a:rPr b="1"/>
              <a:t>READ John 18:5-8</a:t>
            </a:r>
            <a:r>
              <a:t>. It was always puzzling to me why the mob fell on their faces. The passage actually says they fell down to the ground.   </a:t>
            </a:r>
            <a:r>
              <a:rPr b="1">
                <a:solidFill>
                  <a:srgbClr val="0038FF"/>
                </a:solidFill>
              </a:rPr>
              <a:t>CLICK</a:t>
            </a:r>
            <a:r>
              <a:t>   </a:t>
            </a:r>
          </a:p>
          <a:p>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a:spLocks noGrp="1" noRot="1" noChangeAspect="1"/>
          </p:cNvSpPr>
          <p:nvPr>
            <p:ph type="sldImg"/>
          </p:nvPr>
        </p:nvSpPr>
        <p:spPr>
          <a:prstGeom prst="rect">
            <a:avLst/>
          </a:prstGeom>
        </p:spPr>
        <p:txBody>
          <a:bodyPr/>
          <a:lstStyle/>
          <a:p>
            <a:endParaRPr/>
          </a:p>
        </p:txBody>
      </p:sp>
      <p:sp>
        <p:nvSpPr>
          <p:cNvPr id="928" name="Shape 928"/>
          <p:cNvSpPr>
            <a:spLocks noGrp="1"/>
          </p:cNvSpPr>
          <p:nvPr>
            <p:ph type="body" sz="quarter" idx="1"/>
          </p:nvPr>
        </p:nvSpPr>
        <p:spPr>
          <a:prstGeom prst="rect">
            <a:avLst/>
          </a:prstGeom>
        </p:spPr>
        <p:txBody>
          <a:bodyPr/>
          <a:lstStyle/>
          <a:p>
            <a:r>
              <a:t>After all, they were searching for Jesus and all he told them was that they had found the right man.    </a:t>
            </a:r>
            <a:r>
              <a:rPr b="1">
                <a:solidFill>
                  <a:srgbClr val="0038FF"/>
                </a:solidFill>
              </a:rPr>
              <a:t>CLICK</a:t>
            </a:r>
            <a:r>
              <a:t>   </a:t>
            </a:r>
          </a:p>
          <a:p>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noRot="1" noChangeAspect="1"/>
          </p:cNvSpPr>
          <p:nvPr>
            <p:ph type="sldImg"/>
          </p:nvPr>
        </p:nvSpPr>
        <p:spPr>
          <a:prstGeom prst="rect">
            <a:avLst/>
          </a:prstGeom>
        </p:spPr>
        <p:txBody>
          <a:bodyPr/>
          <a:lstStyle/>
          <a:p>
            <a:endParaRPr/>
          </a:p>
        </p:txBody>
      </p:sp>
      <p:sp>
        <p:nvSpPr>
          <p:cNvPr id="936" name="Shape 936"/>
          <p:cNvSpPr>
            <a:spLocks noGrp="1"/>
          </p:cNvSpPr>
          <p:nvPr>
            <p:ph type="body" sz="quarter" idx="1"/>
          </p:nvPr>
        </p:nvSpPr>
        <p:spPr>
          <a:prstGeom prst="rect">
            <a:avLst/>
          </a:prstGeom>
        </p:spPr>
        <p:txBody>
          <a:bodyPr/>
          <a:lstStyle/>
          <a:p>
            <a:r>
              <a:t>What’s so terrifying about that? But, remember these are Jews. The guards were Temple guards.  Jesus didn’t just say “I’m the guy you’re looking for.”     </a:t>
            </a:r>
            <a:r>
              <a:rPr b="1">
                <a:solidFill>
                  <a:srgbClr val="0038FF"/>
                </a:solidFill>
              </a:rPr>
              <a:t>CLICK</a:t>
            </a:r>
            <a:r>
              <a:t>   </a:t>
            </a:r>
          </a:p>
          <a:p>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r>
              <a:t>He declared to them who he was, by invoking the </a:t>
            </a:r>
            <a:r>
              <a:rPr b="1">
                <a:solidFill>
                  <a:srgbClr val="D9081D"/>
                </a:solidFill>
              </a:rPr>
              <a:t>CLICK</a:t>
            </a:r>
            <a:r>
              <a:t> name of God -- "I AM" — The word ‘he’ is not in the original Greek. Human translators added it.     </a:t>
            </a:r>
            <a:r>
              <a:rPr b="1">
                <a:solidFill>
                  <a:srgbClr val="0038FF"/>
                </a:solidFill>
              </a:rPr>
              <a:t>CLICK</a:t>
            </a:r>
            <a:r>
              <a:t>   </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rPr b="1"/>
              <a:t>Continue to READ Quote</a:t>
            </a:r>
            <a:r>
              <a:t>.    </a:t>
            </a:r>
            <a:r>
              <a:rPr b="1">
                <a:solidFill>
                  <a:srgbClr val="0038FF"/>
                </a:solidFill>
              </a:rPr>
              <a:t>CLICK</a:t>
            </a:r>
            <a:r>
              <a:t>   </a:t>
            </a:r>
          </a:p>
          <a:p>
            <a:endParaRPr/>
          </a:p>
          <a:p>
            <a:r>
              <a:t>(https://books.google.com/books?id=rO_mAwAAQBAJ&amp;pg=PA387&amp;lpg=PA387&amp;dq#v=onepage&amp;q&amp;f=false)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noRot="1" noChangeAspect="1"/>
          </p:cNvSpPr>
          <p:nvPr>
            <p:ph type="sldImg"/>
          </p:nvPr>
        </p:nvSpPr>
        <p:spPr>
          <a:prstGeom prst="rect">
            <a:avLst/>
          </a:prstGeom>
        </p:spPr>
        <p:txBody>
          <a:bodyPr/>
          <a:lstStyle/>
          <a:p>
            <a:endParaRPr/>
          </a:p>
        </p:txBody>
      </p:sp>
      <p:sp>
        <p:nvSpPr>
          <p:cNvPr id="971" name="Shape 971"/>
          <p:cNvSpPr>
            <a:spLocks noGrp="1"/>
          </p:cNvSpPr>
          <p:nvPr>
            <p:ph type="body" sz="quarter" idx="1"/>
          </p:nvPr>
        </p:nvSpPr>
        <p:spPr>
          <a:prstGeom prst="rect">
            <a:avLst/>
          </a:prstGeom>
        </p:spPr>
        <p:txBody>
          <a:bodyPr/>
          <a:lstStyle/>
          <a:p>
            <a:r>
              <a:t>Now we can understand the terror these men felt. The very statement of Jesus declaring God’s name, "I AM," causes even the wicked to fall before Him.     </a:t>
            </a:r>
            <a:r>
              <a:rPr b="1">
                <a:solidFill>
                  <a:srgbClr val="0038FF"/>
                </a:solidFill>
              </a:rPr>
              <a:t>CLICK</a:t>
            </a:r>
            <a:r>
              <a:t>   </a:t>
            </a:r>
          </a:p>
          <a:p>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Shape 978"/>
          <p:cNvSpPr>
            <a:spLocks noGrp="1" noRot="1" noChangeAspect="1"/>
          </p:cNvSpPr>
          <p:nvPr>
            <p:ph type="sldImg"/>
          </p:nvPr>
        </p:nvSpPr>
        <p:spPr>
          <a:prstGeom prst="rect">
            <a:avLst/>
          </a:prstGeom>
        </p:spPr>
        <p:txBody>
          <a:bodyPr/>
          <a:lstStyle/>
          <a:p>
            <a:endParaRPr/>
          </a:p>
        </p:txBody>
      </p:sp>
      <p:sp>
        <p:nvSpPr>
          <p:cNvPr id="979" name="Shape 979"/>
          <p:cNvSpPr>
            <a:spLocks noGrp="1"/>
          </p:cNvSpPr>
          <p:nvPr>
            <p:ph type="body" sz="quarter" idx="1"/>
          </p:nvPr>
        </p:nvSpPr>
        <p:spPr>
          <a:prstGeom prst="rect">
            <a:avLst/>
          </a:prstGeom>
        </p:spPr>
        <p:txBody>
          <a:bodyPr/>
          <a:lstStyle/>
          <a:p>
            <a:r>
              <a:t>Truly, Jesus was the fullness of deity coming to earth in bodily form. In Philippians Paul wrote: </a:t>
            </a:r>
            <a:r>
              <a:rPr b="1">
                <a:solidFill>
                  <a:srgbClr val="D9081D"/>
                </a:solidFill>
              </a:rPr>
              <a:t>CLICK</a:t>
            </a:r>
            <a:r>
              <a:t> </a:t>
            </a:r>
            <a:r>
              <a:rPr b="1"/>
              <a:t>READ Philippians 2:9-11</a:t>
            </a:r>
            <a:r>
              <a:t>.    </a:t>
            </a:r>
            <a:r>
              <a:rPr b="1">
                <a:solidFill>
                  <a:srgbClr val="0038FF"/>
                </a:solidFill>
              </a:rPr>
              <a:t>CLICK</a:t>
            </a:r>
            <a:r>
              <a:t>   </a:t>
            </a:r>
          </a:p>
          <a:p>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Shape 986"/>
          <p:cNvSpPr>
            <a:spLocks noGrp="1" noRot="1" noChangeAspect="1"/>
          </p:cNvSpPr>
          <p:nvPr>
            <p:ph type="sldImg"/>
          </p:nvPr>
        </p:nvSpPr>
        <p:spPr>
          <a:prstGeom prst="rect">
            <a:avLst/>
          </a:prstGeom>
        </p:spPr>
        <p:txBody>
          <a:bodyPr/>
          <a:lstStyle/>
          <a:p>
            <a:endParaRPr/>
          </a:p>
        </p:txBody>
      </p:sp>
      <p:sp>
        <p:nvSpPr>
          <p:cNvPr id="987" name="Shape 987"/>
          <p:cNvSpPr>
            <a:spLocks noGrp="1"/>
          </p:cNvSpPr>
          <p:nvPr>
            <p:ph type="body" sz="quarter" idx="1"/>
          </p:nvPr>
        </p:nvSpPr>
        <p:spPr>
          <a:prstGeom prst="rect">
            <a:avLst/>
          </a:prstGeom>
        </p:spPr>
        <p:txBody>
          <a:bodyPr/>
          <a:lstStyle/>
          <a:p>
            <a:r>
              <a:t>In Colossians: </a:t>
            </a:r>
            <a:r>
              <a:rPr b="1"/>
              <a:t>READ</a:t>
            </a:r>
            <a:r>
              <a:t> </a:t>
            </a:r>
            <a:r>
              <a:rPr b="1"/>
              <a:t>Colossians 2:9-10</a:t>
            </a:r>
            <a:r>
              <a:t>. Not just </a:t>
            </a:r>
            <a:r>
              <a:rPr b="1"/>
              <a:t>some</a:t>
            </a:r>
            <a:r>
              <a:t> fullness, but the </a:t>
            </a:r>
            <a:r>
              <a:rPr b="1"/>
              <a:t>whole</a:t>
            </a:r>
            <a:r>
              <a:t> fullness of deity.   </a:t>
            </a:r>
            <a:r>
              <a:rPr b="1">
                <a:solidFill>
                  <a:srgbClr val="0038FF"/>
                </a:solidFill>
              </a:rPr>
              <a:t>CLICK</a:t>
            </a:r>
            <a:r>
              <a:t>   </a:t>
            </a:r>
          </a:p>
          <a:p>
            <a:endParaRPr/>
          </a:p>
          <a:p>
            <a:r>
              <a:t>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Shape 993"/>
          <p:cNvSpPr>
            <a:spLocks noGrp="1" noRot="1" noChangeAspect="1"/>
          </p:cNvSpPr>
          <p:nvPr>
            <p:ph type="sldImg"/>
          </p:nvPr>
        </p:nvSpPr>
        <p:spPr>
          <a:prstGeom prst="rect">
            <a:avLst/>
          </a:prstGeom>
        </p:spPr>
        <p:txBody>
          <a:bodyPr/>
          <a:lstStyle/>
          <a:p>
            <a:endParaRPr/>
          </a:p>
        </p:txBody>
      </p:sp>
      <p:sp>
        <p:nvSpPr>
          <p:cNvPr id="994" name="Shape 994"/>
          <p:cNvSpPr>
            <a:spLocks noGrp="1"/>
          </p:cNvSpPr>
          <p:nvPr>
            <p:ph type="body" sz="quarter" idx="1"/>
          </p:nvPr>
        </p:nvSpPr>
        <p:spPr>
          <a:prstGeom prst="rect">
            <a:avLst/>
          </a:prstGeom>
        </p:spPr>
        <p:txBody>
          <a:bodyPr/>
          <a:lstStyle/>
          <a:p>
            <a:r>
              <a:t>Jesus Christ was the Creator of the Universe. And he continues to hold it all together. The inspired Word of God reveals the details of all of this and gives us the answers to our questions.    </a:t>
            </a:r>
            <a:r>
              <a:rPr b="1">
                <a:solidFill>
                  <a:srgbClr val="0038FF"/>
                </a:solidFill>
              </a:rPr>
              <a:t>CLICK</a:t>
            </a:r>
            <a:r>
              <a:t>   </a:t>
            </a:r>
          </a:p>
          <a:p>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Shape 1000"/>
          <p:cNvSpPr>
            <a:spLocks noGrp="1" noRot="1" noChangeAspect="1"/>
          </p:cNvSpPr>
          <p:nvPr>
            <p:ph type="sldImg"/>
          </p:nvPr>
        </p:nvSpPr>
        <p:spPr>
          <a:prstGeom prst="rect">
            <a:avLst/>
          </a:prstGeom>
        </p:spPr>
        <p:txBody>
          <a:bodyPr/>
          <a:lstStyle/>
          <a:p>
            <a:endParaRPr/>
          </a:p>
        </p:txBody>
      </p:sp>
      <p:sp>
        <p:nvSpPr>
          <p:cNvPr id="1001" name="Shape 1001"/>
          <p:cNvSpPr>
            <a:spLocks noGrp="1"/>
          </p:cNvSpPr>
          <p:nvPr>
            <p:ph type="body" sz="quarter" idx="1"/>
          </p:nvPr>
        </p:nvSpPr>
        <p:spPr>
          <a:prstGeom prst="rect">
            <a:avLst/>
          </a:prstGeom>
        </p:spPr>
        <p:txBody>
          <a:bodyPr/>
          <a:lstStyle/>
          <a:p>
            <a:r>
              <a:t>And the physical evidence of design and purpose in the Universe shows the works of his powerful hand.    </a:t>
            </a:r>
            <a:r>
              <a:rPr b="1">
                <a:solidFill>
                  <a:srgbClr val="0038FF"/>
                </a:solidFill>
              </a:rPr>
              <a:t>CLICK</a:t>
            </a:r>
            <a:r>
              <a:t>   </a:t>
            </a:r>
          </a:p>
          <a:p>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Shape 10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07" name="Shape 1007"/>
          <p:cNvSpPr>
            <a:spLocks noGrp="1"/>
          </p:cNvSpPr>
          <p:nvPr>
            <p:ph type="body" sz="quarter" idx="1"/>
          </p:nvPr>
        </p:nvSpPr>
        <p:spPr>
          <a:prstGeom prst="rect">
            <a:avLst/>
          </a:prstGeom>
        </p:spPr>
        <p:txBody>
          <a:bodyPr/>
          <a:lstStyle/>
          <a:p>
            <a:r>
              <a:rPr dirty="0"/>
              <a:t>And so the question now becomes, who would you place your complete trust in?</a:t>
            </a:r>
            <a:r>
              <a:rPr lang="en-US" dirty="0"/>
              <a:t> </a:t>
            </a:r>
            <a:r>
              <a:rPr lang="en-US" b="1" dirty="0">
                <a:solidFill>
                  <a:srgbClr val="D9081D"/>
                </a:solidFill>
              </a:rPr>
              <a:t>CLICK</a:t>
            </a:r>
            <a:r>
              <a:rPr dirty="0"/>
              <a:t> Into who’s hands would you place your life. Mere humans, atheists with unanswered theories?     </a:t>
            </a:r>
            <a:r>
              <a:rPr b="1" dirty="0">
                <a:solidFill>
                  <a:srgbClr val="0038FF"/>
                </a:solidFill>
              </a:rPr>
              <a:t>CLICK</a:t>
            </a:r>
            <a:r>
              <a:rPr dirty="0"/>
              <a:t>   </a:t>
            </a:r>
          </a:p>
          <a:p>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381000" y="685800"/>
            <a:ext cx="6096000" cy="3429000"/>
          </a:xfrm>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r>
              <a:rPr dirty="0"/>
              <a:t>There’s only one who </a:t>
            </a:r>
            <a:r>
              <a:rPr lang="en-US" dirty="0"/>
              <a:t>you</a:t>
            </a:r>
            <a:r>
              <a:rPr dirty="0"/>
              <a:t> can confidently trust </a:t>
            </a:r>
            <a:r>
              <a:rPr lang="en-US" dirty="0"/>
              <a:t>y</a:t>
            </a:r>
            <a:r>
              <a:rPr dirty="0"/>
              <a:t>our life with. Jesus Christ. There’s no one else for us to worship and give glory to.   </a:t>
            </a:r>
            <a:r>
              <a:rPr b="1" dirty="0">
                <a:solidFill>
                  <a:srgbClr val="0038FF"/>
                </a:solidFill>
              </a:rPr>
              <a:t>CLICK</a:t>
            </a:r>
            <a:r>
              <a:rPr dirty="0"/>
              <a:t>   </a:t>
            </a:r>
          </a:p>
          <a:p>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r>
              <a:t>Because </a:t>
            </a:r>
            <a:r>
              <a:rPr b="1"/>
              <a:t>READ Acts 4:12.</a:t>
            </a:r>
            <a:r>
              <a:t> Everyone of us needs salvation. And it’s the scriptures which gives us all the details and facts of our Savior Jesus Christ, the Son of God.      </a:t>
            </a:r>
            <a:r>
              <a:rPr b="1">
                <a:solidFill>
                  <a:srgbClr val="0038FF"/>
                </a:solidFill>
              </a:rPr>
              <a:t>CLICK</a:t>
            </a:r>
            <a:r>
              <a:t>   </a:t>
            </a:r>
          </a:p>
          <a:p>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a:spLocks noGrp="1" noRot="1" noChangeAspect="1"/>
          </p:cNvSpPr>
          <p:nvPr>
            <p:ph type="sldImg"/>
          </p:nvPr>
        </p:nvSpPr>
        <p:spPr>
          <a:prstGeom prst="rect">
            <a:avLst/>
          </a:prstGeom>
        </p:spPr>
        <p:txBody>
          <a:bodyPr/>
          <a:lstStyle/>
          <a:p>
            <a:endParaRPr/>
          </a:p>
        </p:txBody>
      </p:sp>
      <p:sp>
        <p:nvSpPr>
          <p:cNvPr id="1026" name="Shape 1026"/>
          <p:cNvSpPr>
            <a:spLocks noGrp="1"/>
          </p:cNvSpPr>
          <p:nvPr>
            <p:ph type="body" sz="quarter" idx="1"/>
          </p:nvPr>
        </p:nvSpPr>
        <p:spPr>
          <a:prstGeom prst="rect">
            <a:avLst/>
          </a:prstGeom>
        </p:spPr>
        <p:txBody>
          <a:bodyPr/>
          <a:lstStyle/>
          <a:p>
            <a:r>
              <a:t>I hope you have further questions in your mind about eternal life, about the Universe, and about it’s Creator? If so, I’m confident there are those here who will gladly help you. Thank you for your attention.    </a:t>
            </a:r>
            <a:r>
              <a:rPr b="1">
                <a:solidFill>
                  <a:srgbClr val="0038FF"/>
                </a:solidFill>
              </a:rPr>
              <a:t>CLICK to End.</a:t>
            </a:r>
            <a:r>
              <a:t>   </a:t>
            </a:r>
          </a:p>
          <a:p>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hape 1028"/>
          <p:cNvSpPr>
            <a:spLocks noGrp="1" noRot="1" noChangeAspect="1"/>
          </p:cNvSpPr>
          <p:nvPr>
            <p:ph type="sldImg"/>
          </p:nvPr>
        </p:nvSpPr>
        <p:spPr>
          <a:prstGeom prst="rect">
            <a:avLst/>
          </a:prstGeom>
        </p:spPr>
        <p:txBody>
          <a:bodyPr/>
          <a:lstStyle/>
          <a:p>
            <a:endParaRPr/>
          </a:p>
        </p:txBody>
      </p:sp>
      <p:sp>
        <p:nvSpPr>
          <p:cNvPr id="1029" name="Shape 1029"/>
          <p:cNvSpPr>
            <a:spLocks noGrp="1"/>
          </p:cNvSpPr>
          <p:nvPr>
            <p:ph type="body" sz="quarter" idx="1"/>
          </p:nvPr>
        </p:nvSpPr>
        <p:spPr>
          <a:prstGeom prst="rect">
            <a:avLst/>
          </a:prstGeom>
        </p:spPr>
        <p:txBody>
          <a:bodyPr/>
          <a:lstStyle/>
          <a:p>
            <a:r>
              <a:t> </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 Title">
    <p:spTree>
      <p:nvGrpSpPr>
        <p:cNvPr id="1" name=""/>
        <p:cNvGrpSpPr/>
        <p:nvPr/>
      </p:nvGrpSpPr>
      <p:grpSpPr>
        <a:xfrm>
          <a:off x="0" y="0"/>
          <a:ext cx="0" cy="0"/>
          <a:chOff x="0" y="0"/>
          <a:chExt cx="0" cy="0"/>
        </a:xfrm>
      </p:grpSpPr>
      <p:sp>
        <p:nvSpPr>
          <p:cNvPr id="12" name="Title…"/>
          <p:cNvSpPr>
            <a:spLocks noGrp="1"/>
          </p:cNvSpPr>
          <p:nvPr>
            <p:ph type="body" sz="quarter" idx="21"/>
          </p:nvPr>
        </p:nvSpPr>
        <p:spPr>
          <a:xfrm>
            <a:off x="3358559" y="472956"/>
            <a:ext cx="14546263" cy="2054469"/>
          </a:xfrm>
          <a:prstGeom prst="rect">
            <a:avLst/>
          </a:prstGeom>
        </p:spPr>
        <p:txBody>
          <a:bodyPr lIns="41020" tIns="41020" rIns="41020" bIns="41020" anchor="t">
            <a:noAutofit/>
          </a:bodyPr>
          <a:lstStyle/>
          <a:p>
            <a:pPr marL="0" indent="0" defTabSz="600891">
              <a:lnSpc>
                <a:spcPct val="90000"/>
              </a:lnSpc>
              <a:spcBef>
                <a:spcPts val="0"/>
              </a:spcBef>
              <a:buSzTx/>
              <a:buNone/>
              <a:defRPr sz="8000">
                <a:latin typeface="Gotham Book"/>
                <a:ea typeface="Gotham Book"/>
                <a:cs typeface="Gotham Book"/>
                <a:sym typeface="Gotham Book"/>
              </a:defRPr>
            </a:pPr>
            <a:r>
              <a:t>Title</a:t>
            </a:r>
          </a:p>
          <a:p>
            <a:pPr marL="0" indent="0" defTabSz="600891">
              <a:lnSpc>
                <a:spcPct val="90000"/>
              </a:lnSpc>
              <a:spcBef>
                <a:spcPts val="0"/>
              </a:spcBef>
              <a:buSzTx/>
              <a:buNone/>
              <a:defRPr sz="6200">
                <a:latin typeface="Gotham Light"/>
                <a:ea typeface="Gotham Light"/>
                <a:cs typeface="Gotham Light"/>
                <a:sym typeface="Gotham Light"/>
              </a:defRPr>
            </a:pPr>
            <a:r>
              <a:t>Sub Title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black">
    <p:spTree>
      <p:nvGrpSpPr>
        <p:cNvPr id="1" name=""/>
        <p:cNvGrpSpPr/>
        <p:nvPr/>
      </p:nvGrpSpPr>
      <p:grpSpPr>
        <a:xfrm>
          <a:off x="0" y="0"/>
          <a:ext cx="0" cy="0"/>
          <a:chOff x="0" y="0"/>
          <a:chExt cx="0" cy="0"/>
        </a:xfrm>
      </p:grpSpPr>
      <p:sp>
        <p:nvSpPr>
          <p:cNvPr id="9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1">
    <p:spTree>
      <p:nvGrpSpPr>
        <p:cNvPr id="1" name=""/>
        <p:cNvGrpSpPr/>
        <p:nvPr/>
      </p:nvGrpSpPr>
      <p:grpSpPr>
        <a:xfrm>
          <a:off x="0" y="0"/>
          <a:ext cx="0" cy="0"/>
          <a:chOff x="0" y="0"/>
          <a:chExt cx="0" cy="0"/>
        </a:xfrm>
      </p:grpSpPr>
      <p:pic>
        <p:nvPicPr>
          <p:cNvPr id="102" name="blue-fur-wallpaper.jpg" descr="blue-fur-wallpaper.jpg"/>
          <p:cNvPicPr>
            <a:picLocks noChangeAspect="1"/>
          </p:cNvPicPr>
          <p:nvPr/>
        </p:nvPicPr>
        <p:blipFill>
          <a:blip r:embed="rId2"/>
          <a:stretch>
            <a:fillRect/>
          </a:stretch>
        </p:blipFill>
        <p:spPr>
          <a:xfrm>
            <a:off x="696877" y="-39075"/>
            <a:ext cx="22990247" cy="13794150"/>
          </a:xfrm>
          <a:prstGeom prst="rect">
            <a:avLst/>
          </a:prstGeom>
          <a:ln w="3175">
            <a:miter lim="400000"/>
          </a:ln>
        </p:spPr>
      </p:pic>
      <p:sp>
        <p:nvSpPr>
          <p:cNvPr id="103"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2">
    <p:spTree>
      <p:nvGrpSpPr>
        <p:cNvPr id="1" name=""/>
        <p:cNvGrpSpPr/>
        <p:nvPr/>
      </p:nvGrpSpPr>
      <p:grpSpPr>
        <a:xfrm>
          <a:off x="0" y="0"/>
          <a:ext cx="0" cy="0"/>
          <a:chOff x="0" y="0"/>
          <a:chExt cx="0" cy="0"/>
        </a:xfrm>
      </p:grpSpPr>
      <p:pic>
        <p:nvPicPr>
          <p:cNvPr id="110" name="BrickWall-blurred.jpg" descr="BrickWall-blurred.jpg"/>
          <p:cNvPicPr>
            <a:picLocks noChangeAspect="1"/>
          </p:cNvPicPr>
          <p:nvPr/>
        </p:nvPicPr>
        <p:blipFill>
          <a:blip r:embed="rId2"/>
          <a:stretch>
            <a:fillRect/>
          </a:stretch>
        </p:blipFill>
        <p:spPr>
          <a:xfrm>
            <a:off x="1081745" y="-18013"/>
            <a:ext cx="22220511" cy="13752027"/>
          </a:xfrm>
          <a:prstGeom prst="rect">
            <a:avLst/>
          </a:prstGeom>
          <a:ln w="3175">
            <a:miter lim="400000"/>
          </a:ln>
        </p:spPr>
      </p:pic>
      <p:sp>
        <p:nvSpPr>
          <p:cNvPr id="111"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3">
    <p:spTree>
      <p:nvGrpSpPr>
        <p:cNvPr id="1" name=""/>
        <p:cNvGrpSpPr/>
        <p:nvPr/>
      </p:nvGrpSpPr>
      <p:grpSpPr>
        <a:xfrm>
          <a:off x="0" y="0"/>
          <a:ext cx="0" cy="0"/>
          <a:chOff x="0" y="0"/>
          <a:chExt cx="0" cy="0"/>
        </a:xfrm>
      </p:grpSpPr>
      <p:pic>
        <p:nvPicPr>
          <p:cNvPr id="118" name="fan-palm-BLUR.jpg" descr="fan-palm-BLUR.jpg"/>
          <p:cNvPicPr>
            <a:picLocks noChangeAspect="1"/>
          </p:cNvPicPr>
          <p:nvPr/>
        </p:nvPicPr>
        <p:blipFill>
          <a:blip r:embed="rId2"/>
          <a:stretch>
            <a:fillRect/>
          </a:stretch>
        </p:blipFill>
        <p:spPr>
          <a:xfrm>
            <a:off x="1891125" y="-9250"/>
            <a:ext cx="20601750" cy="13734500"/>
          </a:xfrm>
          <a:prstGeom prst="rect">
            <a:avLst/>
          </a:prstGeom>
          <a:ln w="3175">
            <a:miter lim="400000"/>
          </a:ln>
        </p:spPr>
      </p:pic>
      <p:sp>
        <p:nvSpPr>
          <p:cNvPr id="119"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4">
    <p:spTree>
      <p:nvGrpSpPr>
        <p:cNvPr id="1" name=""/>
        <p:cNvGrpSpPr/>
        <p:nvPr/>
      </p:nvGrpSpPr>
      <p:grpSpPr>
        <a:xfrm>
          <a:off x="0" y="0"/>
          <a:ext cx="0" cy="0"/>
          <a:chOff x="0" y="0"/>
          <a:chExt cx="0" cy="0"/>
        </a:xfrm>
      </p:grpSpPr>
      <p:pic>
        <p:nvPicPr>
          <p:cNvPr id="126" name="hrt-stone-4-dark-blur.jpg" descr="hrt-stone-4-dark-blur.jpg"/>
          <p:cNvPicPr>
            <a:picLocks noChangeAspect="1"/>
          </p:cNvPicPr>
          <p:nvPr/>
        </p:nvPicPr>
        <p:blipFill>
          <a:blip r:embed="rId2"/>
          <a:stretch>
            <a:fillRect/>
          </a:stretch>
        </p:blipFill>
        <p:spPr>
          <a:xfrm>
            <a:off x="1813279" y="-61143"/>
            <a:ext cx="20757442" cy="13838294"/>
          </a:xfrm>
          <a:prstGeom prst="rect">
            <a:avLst/>
          </a:prstGeom>
          <a:ln w="3175">
            <a:miter lim="400000"/>
          </a:ln>
        </p:spPr>
      </p:pic>
      <p:sp>
        <p:nvSpPr>
          <p:cNvPr id="127"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5">
    <p:spTree>
      <p:nvGrpSpPr>
        <p:cNvPr id="1" name=""/>
        <p:cNvGrpSpPr/>
        <p:nvPr/>
      </p:nvGrpSpPr>
      <p:grpSpPr>
        <a:xfrm>
          <a:off x="0" y="0"/>
          <a:ext cx="0" cy="0"/>
          <a:chOff x="0" y="0"/>
          <a:chExt cx="0" cy="0"/>
        </a:xfrm>
      </p:grpSpPr>
      <p:pic>
        <p:nvPicPr>
          <p:cNvPr id="134" name="leaf-BLUR.jpg" descr="leaf-BLUR.jpg"/>
          <p:cNvPicPr>
            <a:picLocks noChangeAspect="1"/>
          </p:cNvPicPr>
          <p:nvPr/>
        </p:nvPicPr>
        <p:blipFill>
          <a:blip r:embed="rId2"/>
          <a:stretch>
            <a:fillRect/>
          </a:stretch>
        </p:blipFill>
        <p:spPr>
          <a:xfrm>
            <a:off x="1807367" y="-65052"/>
            <a:ext cx="20769266" cy="13846176"/>
          </a:xfrm>
          <a:prstGeom prst="rect">
            <a:avLst/>
          </a:prstGeom>
          <a:ln w="3175">
            <a:miter lim="400000"/>
          </a:ln>
        </p:spPr>
      </p:pic>
      <p:sp>
        <p:nvSpPr>
          <p:cNvPr id="135"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6">
    <p:spTree>
      <p:nvGrpSpPr>
        <p:cNvPr id="1" name=""/>
        <p:cNvGrpSpPr/>
        <p:nvPr/>
      </p:nvGrpSpPr>
      <p:grpSpPr>
        <a:xfrm>
          <a:off x="0" y="0"/>
          <a:ext cx="0" cy="0"/>
          <a:chOff x="0" y="0"/>
          <a:chExt cx="0" cy="0"/>
        </a:xfrm>
      </p:grpSpPr>
      <p:pic>
        <p:nvPicPr>
          <p:cNvPr id="142" name="Light-shrouded-in-forest-blur.jpg" descr="Light-shrouded-in-forest-blur.jpg"/>
          <p:cNvPicPr>
            <a:picLocks noChangeAspect="1"/>
          </p:cNvPicPr>
          <p:nvPr/>
        </p:nvPicPr>
        <p:blipFill>
          <a:blip r:embed="rId2"/>
          <a:stretch>
            <a:fillRect/>
          </a:stretch>
        </p:blipFill>
        <p:spPr>
          <a:xfrm>
            <a:off x="919121" y="-17504"/>
            <a:ext cx="32925675" cy="13829321"/>
          </a:xfrm>
          <a:prstGeom prst="rect">
            <a:avLst/>
          </a:prstGeom>
          <a:ln w="3175">
            <a:miter lim="400000"/>
          </a:ln>
        </p:spPr>
      </p:pic>
      <p:sp>
        <p:nvSpPr>
          <p:cNvPr id="143"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8">
    <p:spTree>
      <p:nvGrpSpPr>
        <p:cNvPr id="1" name=""/>
        <p:cNvGrpSpPr/>
        <p:nvPr/>
      </p:nvGrpSpPr>
      <p:grpSpPr>
        <a:xfrm>
          <a:off x="0" y="0"/>
          <a:ext cx="0" cy="0"/>
          <a:chOff x="0" y="0"/>
          <a:chExt cx="0" cy="0"/>
        </a:xfrm>
      </p:grpSpPr>
      <p:pic>
        <p:nvPicPr>
          <p:cNvPr id="150" name="magenta_sunset-1985086_1920.jpg" descr="magenta_sunset-1985086_1920.jpg"/>
          <p:cNvPicPr>
            <a:picLocks noChangeAspect="1"/>
          </p:cNvPicPr>
          <p:nvPr/>
        </p:nvPicPr>
        <p:blipFill>
          <a:blip r:embed="rId2"/>
          <a:srcRect l="351" r="351"/>
          <a:stretch>
            <a:fillRect/>
          </a:stretch>
        </p:blipFill>
        <p:spPr>
          <a:xfrm>
            <a:off x="1812005" y="-92847"/>
            <a:ext cx="20759990" cy="13839991"/>
          </a:xfrm>
          <a:prstGeom prst="rect">
            <a:avLst/>
          </a:prstGeom>
          <a:ln w="3175">
            <a:miter lim="400000"/>
          </a:ln>
        </p:spPr>
      </p:pic>
      <p:sp>
        <p:nvSpPr>
          <p:cNvPr id="151"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9">
    <p:spTree>
      <p:nvGrpSpPr>
        <p:cNvPr id="1" name=""/>
        <p:cNvGrpSpPr/>
        <p:nvPr/>
      </p:nvGrpSpPr>
      <p:grpSpPr>
        <a:xfrm>
          <a:off x="0" y="0"/>
          <a:ext cx="0" cy="0"/>
          <a:chOff x="0" y="0"/>
          <a:chExt cx="0" cy="0"/>
        </a:xfrm>
      </p:grpSpPr>
      <p:pic>
        <p:nvPicPr>
          <p:cNvPr id="158" name="peacefullake.jpg" descr="peacefullake.jpg"/>
          <p:cNvPicPr>
            <a:picLocks noChangeAspect="1"/>
          </p:cNvPicPr>
          <p:nvPr/>
        </p:nvPicPr>
        <p:blipFill>
          <a:blip r:embed="rId2"/>
          <a:srcRect l="3124" r="3124"/>
          <a:stretch>
            <a:fillRect/>
          </a:stretch>
        </p:blipFill>
        <p:spPr>
          <a:xfrm rot="10800000" flipH="1">
            <a:off x="1832725" y="-48135"/>
            <a:ext cx="20718551" cy="13812366"/>
          </a:xfrm>
          <a:prstGeom prst="rect">
            <a:avLst/>
          </a:prstGeom>
          <a:ln w="3175">
            <a:miter lim="400000"/>
          </a:ln>
        </p:spPr>
      </p:pic>
      <p:sp>
        <p:nvSpPr>
          <p:cNvPr id="159"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lank 10">
    <p:spTree>
      <p:nvGrpSpPr>
        <p:cNvPr id="1" name=""/>
        <p:cNvGrpSpPr/>
        <p:nvPr/>
      </p:nvGrpSpPr>
      <p:grpSpPr>
        <a:xfrm>
          <a:off x="0" y="0"/>
          <a:ext cx="0" cy="0"/>
          <a:chOff x="0" y="0"/>
          <a:chExt cx="0" cy="0"/>
        </a:xfrm>
      </p:grpSpPr>
      <p:pic>
        <p:nvPicPr>
          <p:cNvPr id="166" name="Purple_And_Brown_Abstract_Clip_Art-BLUR.jpg" descr="Purple_And_Brown_Abstract_Clip_Art-BLUR.jpg"/>
          <p:cNvPicPr>
            <a:picLocks noChangeAspect="1"/>
          </p:cNvPicPr>
          <p:nvPr/>
        </p:nvPicPr>
        <p:blipFill>
          <a:blip r:embed="rId2"/>
          <a:srcRect l="3124" r="3124"/>
          <a:stretch>
            <a:fillRect/>
          </a:stretch>
        </p:blipFill>
        <p:spPr>
          <a:xfrm>
            <a:off x="1833091" y="-47850"/>
            <a:ext cx="20717817" cy="13811877"/>
          </a:xfrm>
          <a:prstGeom prst="rect">
            <a:avLst/>
          </a:prstGeom>
          <a:ln w="3175">
            <a:miter lim="400000"/>
          </a:ln>
        </p:spPr>
      </p:pic>
      <p:sp>
        <p:nvSpPr>
          <p:cNvPr id="167"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2">
    <p:spTree>
      <p:nvGrpSpPr>
        <p:cNvPr id="1" name=""/>
        <p:cNvGrpSpPr/>
        <p:nvPr/>
      </p:nvGrpSpPr>
      <p:grpSpPr>
        <a:xfrm>
          <a:off x="0" y="0"/>
          <a:ext cx="0" cy="0"/>
          <a:chOff x="0" y="0"/>
          <a:chExt cx="0" cy="0"/>
        </a:xfrm>
      </p:grpSpPr>
      <p:pic>
        <p:nvPicPr>
          <p:cNvPr id="20" name="tarantula-nebula.png" descr="tarantula-nebula.png"/>
          <p:cNvPicPr>
            <a:picLocks noChangeAspect="1"/>
          </p:cNvPicPr>
          <p:nvPr/>
        </p:nvPicPr>
        <p:blipFill>
          <a:blip r:embed="rId2"/>
          <a:stretch>
            <a:fillRect/>
          </a:stretch>
        </p:blipFill>
        <p:spPr>
          <a:xfrm rot="10800000" flipH="1">
            <a:off x="-69029" y="20877"/>
            <a:ext cx="25319425" cy="14263277"/>
          </a:xfrm>
          <a:prstGeom prst="rect">
            <a:avLst/>
          </a:prstGeom>
          <a:ln w="3175">
            <a:miter lim="400000"/>
          </a:ln>
        </p:spPr>
      </p:pic>
      <p:sp>
        <p:nvSpPr>
          <p:cNvPr id="2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lank 11">
    <p:spTree>
      <p:nvGrpSpPr>
        <p:cNvPr id="1" name=""/>
        <p:cNvGrpSpPr/>
        <p:nvPr/>
      </p:nvGrpSpPr>
      <p:grpSpPr>
        <a:xfrm>
          <a:off x="0" y="0"/>
          <a:ext cx="0" cy="0"/>
          <a:chOff x="0" y="0"/>
          <a:chExt cx="0" cy="0"/>
        </a:xfrm>
      </p:grpSpPr>
      <p:pic>
        <p:nvPicPr>
          <p:cNvPr id="174" name="Purple_Textile-BLUR.jpg" descr="Purple_Textile-BLUR.jpg"/>
          <p:cNvPicPr>
            <a:picLocks noChangeAspect="1"/>
          </p:cNvPicPr>
          <p:nvPr/>
        </p:nvPicPr>
        <p:blipFill>
          <a:blip r:embed="rId2"/>
          <a:srcRect l="3124" r="3124"/>
          <a:stretch>
            <a:fillRect/>
          </a:stretch>
        </p:blipFill>
        <p:spPr>
          <a:xfrm>
            <a:off x="1859054" y="-30577"/>
            <a:ext cx="20665892" cy="13777259"/>
          </a:xfrm>
          <a:prstGeom prst="rect">
            <a:avLst/>
          </a:prstGeom>
          <a:ln w="3175">
            <a:miter lim="400000"/>
          </a:ln>
        </p:spPr>
      </p:pic>
      <p:sp>
        <p:nvSpPr>
          <p:cNvPr id="175"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12">
    <p:spTree>
      <p:nvGrpSpPr>
        <p:cNvPr id="1" name=""/>
        <p:cNvGrpSpPr/>
        <p:nvPr/>
      </p:nvGrpSpPr>
      <p:grpSpPr>
        <a:xfrm>
          <a:off x="0" y="0"/>
          <a:ext cx="0" cy="0"/>
          <a:chOff x="0" y="0"/>
          <a:chExt cx="0" cy="0"/>
        </a:xfrm>
      </p:grpSpPr>
      <p:pic>
        <p:nvPicPr>
          <p:cNvPr id="182" name="rosemary-BLUR.jpg" descr="rosemary-BLUR.jpg"/>
          <p:cNvPicPr>
            <a:picLocks noChangeAspect="1"/>
          </p:cNvPicPr>
          <p:nvPr/>
        </p:nvPicPr>
        <p:blipFill>
          <a:blip r:embed="rId2"/>
          <a:srcRect t="5555" b="5555"/>
          <a:stretch>
            <a:fillRect/>
          </a:stretch>
        </p:blipFill>
        <p:spPr>
          <a:xfrm>
            <a:off x="1826277" y="-52471"/>
            <a:ext cx="20731445" cy="13820963"/>
          </a:xfrm>
          <a:prstGeom prst="rect">
            <a:avLst/>
          </a:prstGeom>
          <a:ln w="3175">
            <a:miter lim="400000"/>
          </a:ln>
        </p:spPr>
      </p:pic>
      <p:sp>
        <p:nvSpPr>
          <p:cNvPr id="183"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13">
    <p:spTree>
      <p:nvGrpSpPr>
        <p:cNvPr id="1" name=""/>
        <p:cNvGrpSpPr/>
        <p:nvPr/>
      </p:nvGrpSpPr>
      <p:grpSpPr>
        <a:xfrm>
          <a:off x="0" y="0"/>
          <a:ext cx="0" cy="0"/>
          <a:chOff x="0" y="0"/>
          <a:chExt cx="0" cy="0"/>
        </a:xfrm>
      </p:grpSpPr>
      <p:pic>
        <p:nvPicPr>
          <p:cNvPr id="190" name="sunset.jpg" descr="sunset.jpg"/>
          <p:cNvPicPr>
            <a:picLocks noChangeAspect="1"/>
          </p:cNvPicPr>
          <p:nvPr/>
        </p:nvPicPr>
        <p:blipFill>
          <a:blip r:embed="rId2"/>
          <a:srcRect l="16967" r="16967"/>
          <a:stretch>
            <a:fillRect/>
          </a:stretch>
        </p:blipFill>
        <p:spPr>
          <a:xfrm>
            <a:off x="1838798" y="-44083"/>
            <a:ext cx="20706404" cy="13804269"/>
          </a:xfrm>
          <a:prstGeom prst="rect">
            <a:avLst/>
          </a:prstGeom>
          <a:ln w="3175">
            <a:miter lim="400000"/>
          </a:ln>
        </p:spPr>
      </p:pic>
      <p:sp>
        <p:nvSpPr>
          <p:cNvPr id="191"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nk 14">
    <p:spTree>
      <p:nvGrpSpPr>
        <p:cNvPr id="1" name=""/>
        <p:cNvGrpSpPr/>
        <p:nvPr/>
      </p:nvGrpSpPr>
      <p:grpSpPr>
        <a:xfrm>
          <a:off x="0" y="0"/>
          <a:ext cx="0" cy="0"/>
          <a:chOff x="0" y="0"/>
          <a:chExt cx="0" cy="0"/>
        </a:xfrm>
      </p:grpSpPr>
      <p:pic>
        <p:nvPicPr>
          <p:cNvPr id="198" name="sunset-blured.jpg" descr="sunset-blured.jpg"/>
          <p:cNvPicPr>
            <a:picLocks noChangeAspect="1"/>
          </p:cNvPicPr>
          <p:nvPr/>
        </p:nvPicPr>
        <p:blipFill>
          <a:blip r:embed="rId2"/>
          <a:stretch>
            <a:fillRect/>
          </a:stretch>
        </p:blipFill>
        <p:spPr>
          <a:xfrm>
            <a:off x="528721" y="-71647"/>
            <a:ext cx="31467662" cy="13859294"/>
          </a:xfrm>
          <a:prstGeom prst="rect">
            <a:avLst/>
          </a:prstGeom>
          <a:ln w="3175">
            <a:miter lim="400000"/>
          </a:ln>
        </p:spPr>
      </p:pic>
      <p:sp>
        <p:nvSpPr>
          <p:cNvPr id="199" name="Slide Number"/>
          <p:cNvSpPr>
            <a:spLocks noGrp="1"/>
          </p:cNvSpPr>
          <p:nvPr>
            <p:ph type="sldNum" sz="quarter" idx="2"/>
          </p:nvPr>
        </p:nvSpPr>
        <p:spPr>
          <a:xfrm>
            <a:off x="16529543" y="12188666"/>
            <a:ext cx="526384" cy="547212"/>
          </a:xfrm>
          <a:prstGeom prst="rect">
            <a:avLst/>
          </a:prstGeom>
        </p:spPr>
        <p:txBody>
          <a:bodyPr lIns="45005" tIns="45005" rIns="45005" bIns="45005"/>
          <a:lstStyle>
            <a:lvl1pPr>
              <a:defRPr sz="30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15">
    <p:spTree>
      <p:nvGrpSpPr>
        <p:cNvPr id="1" name=""/>
        <p:cNvGrpSpPr/>
        <p:nvPr/>
      </p:nvGrpSpPr>
      <p:grpSpPr>
        <a:xfrm>
          <a:off x="0" y="0"/>
          <a:ext cx="0" cy="0"/>
          <a:chOff x="0" y="0"/>
          <a:chExt cx="0" cy="0"/>
        </a:xfrm>
      </p:grpSpPr>
      <p:pic>
        <p:nvPicPr>
          <p:cNvPr id="206" name="Eagle-Nebula.jpg" descr="Eagle-Nebula.jpg"/>
          <p:cNvPicPr>
            <a:picLocks noChangeAspect="1"/>
          </p:cNvPicPr>
          <p:nvPr/>
        </p:nvPicPr>
        <p:blipFill>
          <a:blip r:embed="rId2"/>
          <a:stretch>
            <a:fillRect/>
          </a:stretch>
        </p:blipFill>
        <p:spPr>
          <a:xfrm>
            <a:off x="2004921" y="-187100"/>
            <a:ext cx="20374159" cy="13987336"/>
          </a:xfrm>
          <a:prstGeom prst="rect">
            <a:avLst/>
          </a:prstGeom>
          <a:ln w="3175">
            <a:miter lim="400000"/>
          </a:ln>
        </p:spPr>
      </p:pic>
      <p:sp>
        <p:nvSpPr>
          <p:cNvPr id="20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Who Created Universe">
    <p:spTree>
      <p:nvGrpSpPr>
        <p:cNvPr id="1" name=""/>
        <p:cNvGrpSpPr/>
        <p:nvPr/>
      </p:nvGrpSpPr>
      <p:grpSpPr>
        <a:xfrm>
          <a:off x="0" y="0"/>
          <a:ext cx="0" cy="0"/>
          <a:chOff x="0" y="0"/>
          <a:chExt cx="0" cy="0"/>
        </a:xfrm>
      </p:grpSpPr>
      <p:pic>
        <p:nvPicPr>
          <p:cNvPr id="28" name="tarantula-nebula.png" descr="tarantula-nebula.png"/>
          <p:cNvPicPr>
            <a:picLocks noChangeAspect="1"/>
          </p:cNvPicPr>
          <p:nvPr/>
        </p:nvPicPr>
        <p:blipFill>
          <a:blip r:embed="rId2"/>
          <a:stretch>
            <a:fillRect/>
          </a:stretch>
        </p:blipFill>
        <p:spPr>
          <a:xfrm rot="10800000" flipH="1">
            <a:off x="-69029" y="20877"/>
            <a:ext cx="25319425" cy="14263277"/>
          </a:xfrm>
          <a:prstGeom prst="rect">
            <a:avLst/>
          </a:prstGeom>
          <a:ln w="3175">
            <a:miter lim="400000"/>
          </a:ln>
        </p:spPr>
      </p:pic>
      <p:sp>
        <p:nvSpPr>
          <p:cNvPr id="29" name="Rectangle"/>
          <p:cNvSpPr/>
          <p:nvPr/>
        </p:nvSpPr>
        <p:spPr>
          <a:xfrm>
            <a:off x="-238425" y="-472106"/>
            <a:ext cx="24860850" cy="3911263"/>
          </a:xfrm>
          <a:prstGeom prst="rect">
            <a:avLst/>
          </a:prstGeom>
          <a:solidFill>
            <a:srgbClr val="000000">
              <a:alpha val="29900"/>
            </a:srgbClr>
          </a:solidFill>
          <a:ln w="50800">
            <a:solidFill>
              <a:srgbClr val="FFFFFF">
                <a:alpha val="59789"/>
              </a:srgbClr>
            </a:solidFill>
            <a:miter lim="400000"/>
          </a:ln>
        </p:spPr>
        <p:txBody>
          <a:bodyPr lIns="62507" tIns="62507" rIns="62507" bIns="62507" anchor="ctr"/>
          <a:lstStyle/>
          <a:p>
            <a:pPr algn="ctr" defTabSz="821531">
              <a:defRPr sz="3400">
                <a:latin typeface="+mn-lt"/>
                <a:ea typeface="+mn-ea"/>
                <a:cs typeface="+mn-cs"/>
                <a:sym typeface="Helvetica Light"/>
              </a:defRPr>
            </a:pPr>
            <a:endParaRPr/>
          </a:p>
        </p:txBody>
      </p:sp>
      <p:sp>
        <p:nvSpPr>
          <p:cNvPr id="30" name="evolutionists offer unscientific solutions"/>
          <p:cNvSpPr txBox="1"/>
          <p:nvPr/>
        </p:nvSpPr>
        <p:spPr>
          <a:xfrm>
            <a:off x="1047795" y="1975670"/>
            <a:ext cx="21605924" cy="1225941"/>
          </a:xfrm>
          <a:prstGeom prst="rect">
            <a:avLst/>
          </a:prstGeom>
          <a:ln w="3175">
            <a:miter lim="400000"/>
          </a:ln>
          <a:effectLst>
            <a:outerShdw blurRad="88900" dist="35146"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defTabSz="600891">
              <a:lnSpc>
                <a:spcPct val="90000"/>
              </a:lnSpc>
              <a:defRPr sz="8700">
                <a:latin typeface="Gotham Light"/>
                <a:ea typeface="Gotham Light"/>
                <a:cs typeface="Gotham Light"/>
                <a:sym typeface="Gotham Light"/>
              </a:defRPr>
            </a:lvl1pPr>
          </a:lstStyle>
          <a:p>
            <a:r>
              <a:t>evolutionists offer unscientific solutions</a:t>
            </a:r>
          </a:p>
        </p:txBody>
      </p:sp>
      <p:sp>
        <p:nvSpPr>
          <p:cNvPr id="31" name="Who Created the Universe"/>
          <p:cNvSpPr/>
          <p:nvPr/>
        </p:nvSpPr>
        <p:spPr>
          <a:xfrm>
            <a:off x="878882" y="473014"/>
            <a:ext cx="21943749" cy="149599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lvl1pPr defTabSz="600891">
              <a:lnSpc>
                <a:spcPct val="90000"/>
              </a:lnSpc>
              <a:defRPr sz="11000"/>
            </a:lvl1pPr>
          </a:lstStyle>
          <a:p>
            <a:r>
              <a:t>Who Created the Universe</a:t>
            </a:r>
          </a:p>
        </p:txBody>
      </p:sp>
      <p:sp>
        <p:nvSpPr>
          <p:cNvPr id="3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Who Created">
    <p:spTree>
      <p:nvGrpSpPr>
        <p:cNvPr id="1" name=""/>
        <p:cNvGrpSpPr/>
        <p:nvPr/>
      </p:nvGrpSpPr>
      <p:grpSpPr>
        <a:xfrm>
          <a:off x="0" y="0"/>
          <a:ext cx="0" cy="0"/>
          <a:chOff x="0" y="0"/>
          <a:chExt cx="0" cy="0"/>
        </a:xfrm>
      </p:grpSpPr>
      <p:sp>
        <p:nvSpPr>
          <p:cNvPr id="39" name="Who Created the Universe?…"/>
          <p:cNvSpPr/>
          <p:nvPr/>
        </p:nvSpPr>
        <p:spPr>
          <a:xfrm>
            <a:off x="753370" y="514308"/>
            <a:ext cx="18085401" cy="205447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Who Created the Universe?</a:t>
            </a:r>
          </a:p>
          <a:p>
            <a:pPr defTabSz="600891">
              <a:lnSpc>
                <a:spcPct val="90000"/>
              </a:lnSpc>
              <a:defRPr sz="7000">
                <a:latin typeface="Gotham Light"/>
                <a:ea typeface="Gotham Light"/>
                <a:cs typeface="Gotham Light"/>
                <a:sym typeface="Gotham Light"/>
              </a:defRPr>
            </a:pPr>
            <a:r>
              <a:t>evolutionists offer unscientific solutions</a:t>
            </a:r>
          </a:p>
        </p:txBody>
      </p:sp>
      <p:sp>
        <p:nvSpPr>
          <p:cNvPr id="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Sub Title copy">
    <p:spTree>
      <p:nvGrpSpPr>
        <p:cNvPr id="1" name=""/>
        <p:cNvGrpSpPr/>
        <p:nvPr/>
      </p:nvGrpSpPr>
      <p:grpSpPr>
        <a:xfrm>
          <a:off x="0" y="0"/>
          <a:ext cx="0" cy="0"/>
          <a:chOff x="0" y="0"/>
          <a:chExt cx="0" cy="0"/>
        </a:xfrm>
      </p:grpSpPr>
      <p:pic>
        <p:nvPicPr>
          <p:cNvPr id="47" name="theater-1713816_1920-2.jpg" descr="theater-1713816_1920-2.jpg"/>
          <p:cNvPicPr>
            <a:picLocks/>
          </p:cNvPicPr>
          <p:nvPr/>
        </p:nvPicPr>
        <p:blipFill>
          <a:blip r:embed="rId2"/>
          <a:stretch>
            <a:fillRect/>
          </a:stretch>
        </p:blipFill>
        <p:spPr>
          <a:xfrm>
            <a:off x="-58927" y="-1"/>
            <a:ext cx="24501854" cy="13716001"/>
          </a:xfrm>
          <a:prstGeom prst="rect">
            <a:avLst/>
          </a:prstGeom>
          <a:ln w="3175">
            <a:miter lim="400000"/>
          </a:ln>
        </p:spPr>
      </p:pic>
      <p:sp>
        <p:nvSpPr>
          <p:cNvPr id="48" name="Title…"/>
          <p:cNvSpPr>
            <a:spLocks noGrp="1"/>
          </p:cNvSpPr>
          <p:nvPr>
            <p:ph type="body" sz="quarter" idx="21"/>
          </p:nvPr>
        </p:nvSpPr>
        <p:spPr>
          <a:xfrm>
            <a:off x="3358559" y="472956"/>
            <a:ext cx="14546263" cy="2054469"/>
          </a:xfrm>
          <a:prstGeom prst="rect">
            <a:avLst/>
          </a:prstGeom>
        </p:spPr>
        <p:txBody>
          <a:bodyPr lIns="41020" tIns="41020" rIns="41020" bIns="41020" anchor="t">
            <a:noAutofit/>
          </a:bodyPr>
          <a:lstStyle/>
          <a:p>
            <a:pPr marL="0" indent="0" defTabSz="600891">
              <a:lnSpc>
                <a:spcPct val="90000"/>
              </a:lnSpc>
              <a:spcBef>
                <a:spcPts val="0"/>
              </a:spcBef>
              <a:buSzTx/>
              <a:buNone/>
              <a:defRPr sz="8000">
                <a:latin typeface="Gotham Book"/>
                <a:ea typeface="Gotham Book"/>
                <a:cs typeface="Gotham Book"/>
                <a:sym typeface="Gotham Book"/>
              </a:defRPr>
            </a:pPr>
            <a:r>
              <a:t>Title</a:t>
            </a:r>
          </a:p>
          <a:p>
            <a:pPr marL="0" indent="0" defTabSz="600891">
              <a:lnSpc>
                <a:spcPct val="90000"/>
              </a:lnSpc>
              <a:spcBef>
                <a:spcPts val="0"/>
              </a:spcBef>
              <a:buSzTx/>
              <a:buNone/>
              <a:defRPr sz="6200">
                <a:latin typeface="Gotham Light"/>
                <a:ea typeface="Gotham Light"/>
                <a:cs typeface="Gotham Light"/>
                <a:sym typeface="Gotham Light"/>
              </a:defRPr>
            </a:pPr>
            <a:r>
              <a:t>Sub Title</a:t>
            </a:r>
          </a:p>
        </p:txBody>
      </p:sp>
      <p:sp>
        <p:nvSpPr>
          <p:cNvPr id="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Who is Jesus?">
    <p:spTree>
      <p:nvGrpSpPr>
        <p:cNvPr id="1" name=""/>
        <p:cNvGrpSpPr/>
        <p:nvPr/>
      </p:nvGrpSpPr>
      <p:grpSpPr>
        <a:xfrm>
          <a:off x="0" y="0"/>
          <a:ext cx="0" cy="0"/>
          <a:chOff x="0" y="0"/>
          <a:chExt cx="0" cy="0"/>
        </a:xfrm>
      </p:grpSpPr>
      <p:pic>
        <p:nvPicPr>
          <p:cNvPr id="56" name="theater-1713816_1920-2.jpg" descr="theater-1713816_1920-2.jpg"/>
          <p:cNvPicPr>
            <a:picLocks/>
          </p:cNvPicPr>
          <p:nvPr/>
        </p:nvPicPr>
        <p:blipFill>
          <a:blip r:embed="rId2"/>
          <a:stretch>
            <a:fillRect/>
          </a:stretch>
        </p:blipFill>
        <p:spPr>
          <a:xfrm>
            <a:off x="-58927" y="-1"/>
            <a:ext cx="24501854" cy="13716001"/>
          </a:xfrm>
          <a:prstGeom prst="rect">
            <a:avLst/>
          </a:prstGeom>
          <a:ln w="3175">
            <a:miter lim="400000"/>
          </a:ln>
        </p:spPr>
      </p:pic>
      <p:sp>
        <p:nvSpPr>
          <p:cNvPr id="57" name="Who is this Jesus?"/>
          <p:cNvSpPr/>
          <p:nvPr/>
        </p:nvSpPr>
        <p:spPr>
          <a:xfrm>
            <a:off x="753371" y="514308"/>
            <a:ext cx="14546263"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lvl1pPr defTabSz="600891">
              <a:lnSpc>
                <a:spcPct val="90000"/>
              </a:lnSpc>
              <a:defRPr sz="8000"/>
            </a:lvl1pPr>
          </a:lstStyle>
          <a:p>
            <a:r>
              <a:t>Who is this Jesus?</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5" name="theater-1713816_1920-2.jpg" descr="theater-1713816_1920-2.jpg"/>
          <p:cNvPicPr>
            <a:picLocks/>
          </p:cNvPicPr>
          <p:nvPr/>
        </p:nvPicPr>
        <p:blipFill>
          <a:blip r:embed="rId2"/>
          <a:stretch>
            <a:fillRect/>
          </a:stretch>
        </p:blipFill>
        <p:spPr>
          <a:xfrm>
            <a:off x="-58927" y="-1"/>
            <a:ext cx="24501854" cy="13716001"/>
          </a:xfrm>
          <a:prstGeom prst="rect">
            <a:avLst/>
          </a:prstGeom>
          <a:ln w="3175">
            <a:miter lim="400000"/>
          </a:ln>
        </p:spPr>
      </p:pic>
      <p:sp>
        <p:nvSpPr>
          <p:cNvPr id="6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cripture">
    <p:spTree>
      <p:nvGrpSpPr>
        <p:cNvPr id="1" name=""/>
        <p:cNvGrpSpPr/>
        <p:nvPr/>
      </p:nvGrpSpPr>
      <p:grpSpPr>
        <a:xfrm>
          <a:off x="0" y="0"/>
          <a:ext cx="0" cy="0"/>
          <a:chOff x="0" y="0"/>
          <a:chExt cx="0" cy="0"/>
        </a:xfrm>
      </p:grpSpPr>
      <p:pic>
        <p:nvPicPr>
          <p:cNvPr id="73" name="theater-1713816_1920-2.jpg" descr="theater-1713816_1920-2.jpg"/>
          <p:cNvPicPr>
            <a:picLocks/>
          </p:cNvPicPr>
          <p:nvPr/>
        </p:nvPicPr>
        <p:blipFill>
          <a:blip r:embed="rId2"/>
          <a:stretch>
            <a:fillRect/>
          </a:stretch>
        </p:blipFill>
        <p:spPr>
          <a:xfrm>
            <a:off x="2592298" y="0"/>
            <a:ext cx="19199403" cy="13716001"/>
          </a:xfrm>
          <a:prstGeom prst="rect">
            <a:avLst/>
          </a:prstGeom>
          <a:ln w="3175">
            <a:miter lim="400000"/>
          </a:ln>
        </p:spPr>
      </p:pic>
      <p:sp>
        <p:nvSpPr>
          <p:cNvPr id="74" name="Text"/>
          <p:cNvSpPr>
            <a:spLocks noGrp="1"/>
          </p:cNvSpPr>
          <p:nvPr>
            <p:ph type="body" sz="quarter" idx="21"/>
          </p:nvPr>
        </p:nvSpPr>
        <p:spPr>
          <a:xfrm>
            <a:off x="14039372" y="12931842"/>
            <a:ext cx="6417451" cy="758868"/>
          </a:xfrm>
          <a:prstGeom prst="rect">
            <a:avLst/>
          </a:prstGeom>
        </p:spPr>
        <p:txBody>
          <a:bodyPr lIns="41020" tIns="41020" rIns="41020" bIns="41020" anchor="t">
            <a:noAutofit/>
          </a:bodyPr>
          <a:lstStyle>
            <a:lvl1pPr marL="0" indent="0" algn="r" defTabSz="849085">
              <a:spcBef>
                <a:spcPts val="3400"/>
              </a:spcBef>
              <a:buSzTx/>
              <a:buNone/>
              <a:defRPr sz="3600">
                <a:latin typeface="Gotham Book"/>
                <a:ea typeface="Gotham Book"/>
                <a:cs typeface="Gotham Book"/>
                <a:sym typeface="Gotham Book"/>
              </a:defRPr>
            </a:lvl1pPr>
          </a:lstStyle>
          <a:p>
            <a:r>
              <a:t>Text</a:t>
            </a:r>
          </a:p>
        </p:txBody>
      </p:sp>
      <p:sp>
        <p:nvSpPr>
          <p:cNvPr id="75" name="ESV"/>
          <p:cNvSpPr>
            <a:spLocks noGrp="1"/>
          </p:cNvSpPr>
          <p:nvPr>
            <p:ph type="body" sz="quarter" idx="22"/>
          </p:nvPr>
        </p:nvSpPr>
        <p:spPr>
          <a:xfrm>
            <a:off x="20778552" y="13021079"/>
            <a:ext cx="781813" cy="416891"/>
          </a:xfrm>
          <a:prstGeom prst="rect">
            <a:avLst/>
          </a:prstGeom>
        </p:spPr>
        <p:txBody>
          <a:bodyPr wrap="none" lIns="44450" tIns="44450" rIns="44450" bIns="44450" anchor="t">
            <a:spAutoFit/>
          </a:bodyPr>
          <a:lstStyle>
            <a:lvl1pPr marL="0" indent="0" algn="r" defTabSz="849085">
              <a:spcBef>
                <a:spcPts val="3400"/>
              </a:spcBef>
              <a:buSzTx/>
              <a:buNone/>
              <a:defRPr sz="2600">
                <a:latin typeface="Gotham Light"/>
                <a:ea typeface="Gotham Light"/>
                <a:cs typeface="Gotham Light"/>
                <a:sym typeface="Gotham Light"/>
              </a:defRPr>
            </a:lvl1pPr>
          </a:lstStyle>
          <a:p>
            <a:r>
              <a:t>ESV</a:t>
            </a:r>
          </a:p>
        </p:txBody>
      </p:sp>
      <p:sp>
        <p:nvSpPr>
          <p:cNvPr id="76" name="Scripture"/>
          <p:cNvSpPr>
            <a:spLocks noGrp="1"/>
          </p:cNvSpPr>
          <p:nvPr>
            <p:ph type="body" sz="quarter" idx="23"/>
          </p:nvPr>
        </p:nvSpPr>
        <p:spPr>
          <a:xfrm>
            <a:off x="3177364" y="1174565"/>
            <a:ext cx="17572072" cy="925399"/>
          </a:xfrm>
          <a:prstGeom prst="rect">
            <a:avLst/>
          </a:prstGeom>
        </p:spPr>
        <p:txBody>
          <a:bodyPr lIns="44450" tIns="44450" rIns="44450" bIns="44450" anchor="t">
            <a:spAutoFit/>
          </a:bodyPr>
          <a:lstStyle>
            <a:lvl1pPr marL="0" indent="0" defTabSz="849085">
              <a:lnSpc>
                <a:spcPct val="110000"/>
              </a:lnSpc>
              <a:spcBef>
                <a:spcPts val="2700"/>
              </a:spcBef>
              <a:buSzTx/>
              <a:buNone/>
              <a:defRPr sz="6600">
                <a:solidFill>
                  <a:srgbClr val="FFFB00"/>
                </a:solidFill>
                <a:latin typeface="Gotham Book"/>
                <a:ea typeface="Gotham Book"/>
                <a:cs typeface="Gotham Book"/>
                <a:sym typeface="Gotham Book"/>
              </a:defRPr>
            </a:lvl1pPr>
          </a:lstStyle>
          <a:p>
            <a:r>
              <a:t>Scripture</a:t>
            </a:r>
          </a:p>
        </p:txBody>
      </p:sp>
      <p:sp>
        <p:nvSpPr>
          <p:cNvPr id="7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ub title &amp; Scripture">
    <p:spTree>
      <p:nvGrpSpPr>
        <p:cNvPr id="1" name=""/>
        <p:cNvGrpSpPr/>
        <p:nvPr/>
      </p:nvGrpSpPr>
      <p:grpSpPr>
        <a:xfrm>
          <a:off x="0" y="0"/>
          <a:ext cx="0" cy="0"/>
          <a:chOff x="0" y="0"/>
          <a:chExt cx="0" cy="0"/>
        </a:xfrm>
      </p:grpSpPr>
      <p:pic>
        <p:nvPicPr>
          <p:cNvPr id="84" name="dark_spots_texture_background_50355_3840x2160.jpg" descr="dark_spots_texture_background_50355_3840x2160.jpg"/>
          <p:cNvPicPr>
            <a:picLocks/>
          </p:cNvPicPr>
          <p:nvPr/>
        </p:nvPicPr>
        <p:blipFill>
          <a:blip r:embed="rId2"/>
          <a:stretch>
            <a:fillRect/>
          </a:stretch>
        </p:blipFill>
        <p:spPr>
          <a:xfrm rot="10800000" flipH="1">
            <a:off x="-685109" y="-3258"/>
            <a:ext cx="25754218" cy="13722517"/>
          </a:xfrm>
          <a:prstGeom prst="rect">
            <a:avLst/>
          </a:prstGeom>
          <a:ln w="3175">
            <a:miter lim="400000"/>
          </a:ln>
        </p:spPr>
      </p:pic>
      <p:sp>
        <p:nvSpPr>
          <p:cNvPr id="85" name="Scripture"/>
          <p:cNvSpPr>
            <a:spLocks noGrp="1"/>
          </p:cNvSpPr>
          <p:nvPr>
            <p:ph type="body" sz="quarter" idx="21"/>
          </p:nvPr>
        </p:nvSpPr>
        <p:spPr>
          <a:xfrm>
            <a:off x="3405964" y="1650415"/>
            <a:ext cx="17572072" cy="925399"/>
          </a:xfrm>
          <a:prstGeom prst="rect">
            <a:avLst/>
          </a:prstGeom>
        </p:spPr>
        <p:txBody>
          <a:bodyPr lIns="44450" tIns="44450" rIns="44450" bIns="44450" anchor="t">
            <a:spAutoFit/>
          </a:bodyPr>
          <a:lstStyle>
            <a:lvl1pPr marL="0" indent="0" defTabSz="849085">
              <a:spcBef>
                <a:spcPts val="3000"/>
              </a:spcBef>
              <a:buSzTx/>
              <a:buNone/>
              <a:defRPr sz="6600">
                <a:solidFill>
                  <a:srgbClr val="FFFB00"/>
                </a:solidFill>
                <a:latin typeface="Gotham Book"/>
                <a:ea typeface="Gotham Book"/>
                <a:cs typeface="Gotham Book"/>
                <a:sym typeface="Gotham Book"/>
              </a:defRPr>
            </a:lvl1pPr>
          </a:lstStyle>
          <a:p>
            <a:r>
              <a:t>Scripture</a:t>
            </a:r>
          </a:p>
        </p:txBody>
      </p:sp>
      <p:sp>
        <p:nvSpPr>
          <p:cNvPr id="86" name="Text"/>
          <p:cNvSpPr>
            <a:spLocks noGrp="1"/>
          </p:cNvSpPr>
          <p:nvPr>
            <p:ph type="body" sz="quarter" idx="22"/>
          </p:nvPr>
        </p:nvSpPr>
        <p:spPr>
          <a:xfrm>
            <a:off x="14039372" y="12931842"/>
            <a:ext cx="6417451" cy="758868"/>
          </a:xfrm>
          <a:prstGeom prst="rect">
            <a:avLst/>
          </a:prstGeom>
        </p:spPr>
        <p:txBody>
          <a:bodyPr lIns="41020" tIns="41020" rIns="41020" bIns="41020" anchor="t">
            <a:noAutofit/>
          </a:bodyPr>
          <a:lstStyle>
            <a:lvl1pPr marL="0" indent="0" algn="r" defTabSz="849085">
              <a:spcBef>
                <a:spcPts val="3400"/>
              </a:spcBef>
              <a:buSzTx/>
              <a:buNone/>
              <a:defRPr sz="3600">
                <a:latin typeface="Gotham Book"/>
                <a:ea typeface="Gotham Book"/>
                <a:cs typeface="Gotham Book"/>
                <a:sym typeface="Gotham Book"/>
              </a:defRPr>
            </a:lvl1pPr>
          </a:lstStyle>
          <a:p>
            <a:r>
              <a:t>Text</a:t>
            </a:r>
          </a:p>
        </p:txBody>
      </p:sp>
      <p:sp>
        <p:nvSpPr>
          <p:cNvPr id="87" name="ESV"/>
          <p:cNvSpPr>
            <a:spLocks noGrp="1"/>
          </p:cNvSpPr>
          <p:nvPr>
            <p:ph type="body" sz="quarter" idx="23"/>
          </p:nvPr>
        </p:nvSpPr>
        <p:spPr>
          <a:xfrm>
            <a:off x="20778552" y="13021079"/>
            <a:ext cx="781813" cy="416891"/>
          </a:xfrm>
          <a:prstGeom prst="rect">
            <a:avLst/>
          </a:prstGeom>
        </p:spPr>
        <p:txBody>
          <a:bodyPr wrap="none" lIns="44450" tIns="44450" rIns="44450" bIns="44450" anchor="t">
            <a:spAutoFit/>
          </a:bodyPr>
          <a:lstStyle>
            <a:lvl1pPr marL="0" indent="0" algn="r" defTabSz="849085">
              <a:spcBef>
                <a:spcPts val="3400"/>
              </a:spcBef>
              <a:buSzTx/>
              <a:buNone/>
              <a:defRPr sz="2600">
                <a:latin typeface="Gotham Light"/>
                <a:ea typeface="Gotham Light"/>
                <a:cs typeface="Gotham Light"/>
                <a:sym typeface="Gotham Light"/>
              </a:defRPr>
            </a:lvl1pPr>
          </a:lstStyle>
          <a:p>
            <a:r>
              <a:t>ESV</a:t>
            </a:r>
          </a:p>
        </p:txBody>
      </p:sp>
      <p:sp>
        <p:nvSpPr>
          <p:cNvPr id="8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Eagle-Nebula.jpg" descr="Eagle-Nebula.jpg"/>
          <p:cNvPicPr>
            <a:picLocks noChangeAspect="1"/>
          </p:cNvPicPr>
          <p:nvPr/>
        </p:nvPicPr>
        <p:blipFill>
          <a:blip r:embed="rId26"/>
          <a:stretch>
            <a:fillRect/>
          </a:stretch>
        </p:blipFill>
        <p:spPr>
          <a:xfrm>
            <a:off x="-53129" y="-1548567"/>
            <a:ext cx="24490258" cy="16813134"/>
          </a:xfrm>
          <a:prstGeom prst="rect">
            <a:avLst/>
          </a:prstGeom>
          <a:ln w="3175">
            <a:miter lim="400000"/>
          </a:ln>
        </p:spPr>
      </p:pic>
      <p:sp>
        <p:nvSpPr>
          <p:cNvPr id="3" name="Title Text"/>
          <p:cNvSpPr>
            <a:spLocks noGrp="1"/>
          </p:cNvSpPr>
          <p:nvPr>
            <p:ph type="title"/>
          </p:nvPr>
        </p:nvSpPr>
        <p:spPr>
          <a:xfrm>
            <a:off x="5363021" y="1169789"/>
            <a:ext cx="13657958" cy="265658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nchor="ctr">
            <a:normAutofit/>
          </a:bodyPr>
          <a:lstStyle/>
          <a:p>
            <a:r>
              <a:t>Title Text</a:t>
            </a:r>
          </a:p>
        </p:txBody>
      </p:sp>
      <p:sp>
        <p:nvSpPr>
          <p:cNvPr id="4" name="Body Level One…"/>
          <p:cNvSpPr>
            <a:spLocks noGrp="1"/>
          </p:cNvSpPr>
          <p:nvPr>
            <p:ph type="body" idx="1"/>
          </p:nvPr>
        </p:nvSpPr>
        <p:spPr>
          <a:xfrm>
            <a:off x="5363021" y="4045148"/>
            <a:ext cx="13657958" cy="773534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a:spLocks noGrp="1"/>
          </p:cNvSpPr>
          <p:nvPr>
            <p:ph type="sldNum" sz="quarter" idx="2"/>
          </p:nvPr>
        </p:nvSpPr>
        <p:spPr>
          <a:xfrm>
            <a:off x="11959982" y="12249298"/>
            <a:ext cx="448409" cy="455217"/>
          </a:xfrm>
          <a:prstGeom prst="rect">
            <a:avLst/>
          </a:prstGeom>
          <a:ln w="3175">
            <a:miter lim="400000"/>
          </a:ln>
        </p:spPr>
        <p:txBody>
          <a:bodyPr wrap="none" lIns="62507" tIns="62507" rIns="62507" bIns="62507">
            <a:spAutoFit/>
          </a:bodyPr>
          <a:lstStyle>
            <a:lvl1pPr algn="ctr" defTabSz="821531">
              <a:defRPr sz="2200">
                <a:latin typeface="+mn-lt"/>
                <a:ea typeface="+mn-ea"/>
                <a:cs typeface="+mn-cs"/>
                <a:sym typeface="Helvetica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spd="med"/>
  <p:txStyles>
    <p:titleStyle>
      <a:lvl1pPr marL="0" marR="0" indent="0" algn="ctr" defTabSz="821531" rtl="0" latinLnBrk="0">
        <a:lnSpc>
          <a:spcPct val="100000"/>
        </a:lnSpc>
        <a:spcBef>
          <a:spcPts val="0"/>
        </a:spcBef>
        <a:spcAft>
          <a:spcPts val="0"/>
        </a:spcAft>
        <a:buClrTx/>
        <a:buSzTx/>
        <a:buFontTx/>
        <a:buNone/>
        <a:tabLst/>
        <a:defRPr sz="10800" b="0" i="0" u="none" strike="noStrike" cap="none" spc="0" baseline="0">
          <a:solidFill>
            <a:srgbClr val="FFFFFF"/>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10800" b="0" i="0" u="none" strike="noStrike" cap="none" spc="0" baseline="0">
          <a:solidFill>
            <a:srgbClr val="FFFFFF"/>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10800" b="0" i="0" u="none" strike="noStrike" cap="none" spc="0" baseline="0">
          <a:solidFill>
            <a:srgbClr val="FFFFFF"/>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10800" b="0" i="0" u="none" strike="noStrike" cap="none" spc="0" baseline="0">
          <a:solidFill>
            <a:srgbClr val="FFFFFF"/>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10800" b="0" i="0" u="none" strike="noStrike" cap="none" spc="0" baseline="0">
          <a:solidFill>
            <a:srgbClr val="FFFFFF"/>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10800" b="0" i="0" u="none" strike="noStrike" cap="none" spc="0" baseline="0">
          <a:solidFill>
            <a:srgbClr val="FFFFFF"/>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10800" b="0" i="0" u="none" strike="noStrike" cap="none" spc="0" baseline="0">
          <a:solidFill>
            <a:srgbClr val="FFFFFF"/>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10800" b="0" i="0" u="none" strike="noStrike" cap="none" spc="0" baseline="0">
          <a:solidFill>
            <a:srgbClr val="FFFFFF"/>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10800" b="0" i="0" u="none" strike="noStrike" cap="none" spc="0" baseline="0">
          <a:solidFill>
            <a:srgbClr val="FFFFFF"/>
          </a:solidFill>
          <a:uFillTx/>
          <a:latin typeface="+mn-lt"/>
          <a:ea typeface="+mn-ea"/>
          <a:cs typeface="+mn-cs"/>
          <a:sym typeface="Helvetica Light"/>
        </a:defRPr>
      </a:lvl9pPr>
    </p:titleStyle>
    <p:bodyStyle>
      <a:lvl1pPr marL="584868" marR="0" indent="-584868" algn="l" defTabSz="821531" rtl="0" latinLnBrk="0">
        <a:lnSpc>
          <a:spcPct val="100000"/>
        </a:lnSpc>
        <a:spcBef>
          <a:spcPts val="5900"/>
        </a:spcBef>
        <a:spcAft>
          <a:spcPts val="0"/>
        </a:spcAft>
        <a:buClrTx/>
        <a:buSzPct val="75000"/>
        <a:buFontTx/>
        <a:buChar char="•"/>
        <a:tabLst/>
        <a:defRPr sz="5000" b="0" i="0" u="none" strike="noStrike" cap="none" spc="0" baseline="0">
          <a:solidFill>
            <a:srgbClr val="FFFFFF"/>
          </a:solidFill>
          <a:uFillTx/>
          <a:latin typeface="+mn-lt"/>
          <a:ea typeface="+mn-ea"/>
          <a:cs typeface="+mn-cs"/>
          <a:sym typeface="Helvetica Light"/>
        </a:defRPr>
      </a:lvl1pPr>
      <a:lvl2pPr marL="1029368" marR="0" indent="-584868" algn="l" defTabSz="821531" rtl="0" latinLnBrk="0">
        <a:lnSpc>
          <a:spcPct val="100000"/>
        </a:lnSpc>
        <a:spcBef>
          <a:spcPts val="5900"/>
        </a:spcBef>
        <a:spcAft>
          <a:spcPts val="0"/>
        </a:spcAft>
        <a:buClrTx/>
        <a:buSzPct val="75000"/>
        <a:buFontTx/>
        <a:buChar char="•"/>
        <a:tabLst/>
        <a:defRPr sz="5000" b="0" i="0" u="none" strike="noStrike" cap="none" spc="0" baseline="0">
          <a:solidFill>
            <a:srgbClr val="FFFFFF"/>
          </a:solidFill>
          <a:uFillTx/>
          <a:latin typeface="+mn-lt"/>
          <a:ea typeface="+mn-ea"/>
          <a:cs typeface="+mn-cs"/>
          <a:sym typeface="Helvetica Light"/>
        </a:defRPr>
      </a:lvl2pPr>
      <a:lvl3pPr marL="1473868" marR="0" indent="-584868" algn="l" defTabSz="821531" rtl="0" latinLnBrk="0">
        <a:lnSpc>
          <a:spcPct val="100000"/>
        </a:lnSpc>
        <a:spcBef>
          <a:spcPts val="5900"/>
        </a:spcBef>
        <a:spcAft>
          <a:spcPts val="0"/>
        </a:spcAft>
        <a:buClrTx/>
        <a:buSzPct val="75000"/>
        <a:buFontTx/>
        <a:buChar char="•"/>
        <a:tabLst/>
        <a:defRPr sz="5000" b="0" i="0" u="none" strike="noStrike" cap="none" spc="0" baseline="0">
          <a:solidFill>
            <a:srgbClr val="FFFFFF"/>
          </a:solidFill>
          <a:uFillTx/>
          <a:latin typeface="+mn-lt"/>
          <a:ea typeface="+mn-ea"/>
          <a:cs typeface="+mn-cs"/>
          <a:sym typeface="Helvetica Light"/>
        </a:defRPr>
      </a:lvl3pPr>
      <a:lvl4pPr marL="1918368" marR="0" indent="-584868" algn="l" defTabSz="821531" rtl="0" latinLnBrk="0">
        <a:lnSpc>
          <a:spcPct val="100000"/>
        </a:lnSpc>
        <a:spcBef>
          <a:spcPts val="5900"/>
        </a:spcBef>
        <a:spcAft>
          <a:spcPts val="0"/>
        </a:spcAft>
        <a:buClrTx/>
        <a:buSzPct val="75000"/>
        <a:buFontTx/>
        <a:buChar char="•"/>
        <a:tabLst/>
        <a:defRPr sz="5000" b="0" i="0" u="none" strike="noStrike" cap="none" spc="0" baseline="0">
          <a:solidFill>
            <a:srgbClr val="FFFFFF"/>
          </a:solidFill>
          <a:uFillTx/>
          <a:latin typeface="+mn-lt"/>
          <a:ea typeface="+mn-ea"/>
          <a:cs typeface="+mn-cs"/>
          <a:sym typeface="Helvetica Light"/>
        </a:defRPr>
      </a:lvl4pPr>
      <a:lvl5pPr marL="2362868" marR="0" indent="-584868" algn="l" defTabSz="821531" rtl="0" latinLnBrk="0">
        <a:lnSpc>
          <a:spcPct val="100000"/>
        </a:lnSpc>
        <a:spcBef>
          <a:spcPts val="5900"/>
        </a:spcBef>
        <a:spcAft>
          <a:spcPts val="0"/>
        </a:spcAft>
        <a:buClrTx/>
        <a:buSzPct val="75000"/>
        <a:buFontTx/>
        <a:buChar char="•"/>
        <a:tabLst/>
        <a:defRPr sz="5000" b="0" i="0" u="none" strike="noStrike" cap="none" spc="0" baseline="0">
          <a:solidFill>
            <a:srgbClr val="FFFFFF"/>
          </a:solidFill>
          <a:uFillTx/>
          <a:latin typeface="+mn-lt"/>
          <a:ea typeface="+mn-ea"/>
          <a:cs typeface="+mn-cs"/>
          <a:sym typeface="Helvetica Light"/>
        </a:defRPr>
      </a:lvl5pPr>
      <a:lvl6pPr marL="2807368" marR="0" indent="-584868" algn="l" defTabSz="821531" rtl="0" latinLnBrk="0">
        <a:lnSpc>
          <a:spcPct val="100000"/>
        </a:lnSpc>
        <a:spcBef>
          <a:spcPts val="5900"/>
        </a:spcBef>
        <a:spcAft>
          <a:spcPts val="0"/>
        </a:spcAft>
        <a:buClrTx/>
        <a:buSzPct val="75000"/>
        <a:buFontTx/>
        <a:buChar char="•"/>
        <a:tabLst/>
        <a:defRPr sz="5000" b="0" i="0" u="none" strike="noStrike" cap="none" spc="0" baseline="0">
          <a:solidFill>
            <a:srgbClr val="FFFFFF"/>
          </a:solidFill>
          <a:uFillTx/>
          <a:latin typeface="+mn-lt"/>
          <a:ea typeface="+mn-ea"/>
          <a:cs typeface="+mn-cs"/>
          <a:sym typeface="Helvetica Light"/>
        </a:defRPr>
      </a:lvl6pPr>
      <a:lvl7pPr marL="3251868" marR="0" indent="-584868" algn="l" defTabSz="821531" rtl="0" latinLnBrk="0">
        <a:lnSpc>
          <a:spcPct val="100000"/>
        </a:lnSpc>
        <a:spcBef>
          <a:spcPts val="5900"/>
        </a:spcBef>
        <a:spcAft>
          <a:spcPts val="0"/>
        </a:spcAft>
        <a:buClrTx/>
        <a:buSzPct val="75000"/>
        <a:buFontTx/>
        <a:buChar char="•"/>
        <a:tabLst/>
        <a:defRPr sz="5000" b="0" i="0" u="none" strike="noStrike" cap="none" spc="0" baseline="0">
          <a:solidFill>
            <a:srgbClr val="FFFFFF"/>
          </a:solidFill>
          <a:uFillTx/>
          <a:latin typeface="+mn-lt"/>
          <a:ea typeface="+mn-ea"/>
          <a:cs typeface="+mn-cs"/>
          <a:sym typeface="Helvetica Light"/>
        </a:defRPr>
      </a:lvl7pPr>
      <a:lvl8pPr marL="3696368" marR="0" indent="-584868" algn="l" defTabSz="821531" rtl="0" latinLnBrk="0">
        <a:lnSpc>
          <a:spcPct val="100000"/>
        </a:lnSpc>
        <a:spcBef>
          <a:spcPts val="5900"/>
        </a:spcBef>
        <a:spcAft>
          <a:spcPts val="0"/>
        </a:spcAft>
        <a:buClrTx/>
        <a:buSzPct val="75000"/>
        <a:buFontTx/>
        <a:buChar char="•"/>
        <a:tabLst/>
        <a:defRPr sz="5000" b="0" i="0" u="none" strike="noStrike" cap="none" spc="0" baseline="0">
          <a:solidFill>
            <a:srgbClr val="FFFFFF"/>
          </a:solidFill>
          <a:uFillTx/>
          <a:latin typeface="+mn-lt"/>
          <a:ea typeface="+mn-ea"/>
          <a:cs typeface="+mn-cs"/>
          <a:sym typeface="Helvetica Light"/>
        </a:defRPr>
      </a:lvl8pPr>
      <a:lvl9pPr marL="4140868" marR="0" indent="-584868" algn="l" defTabSz="821531" rtl="0" latinLnBrk="0">
        <a:lnSpc>
          <a:spcPct val="100000"/>
        </a:lnSpc>
        <a:spcBef>
          <a:spcPts val="5900"/>
        </a:spcBef>
        <a:spcAft>
          <a:spcPts val="0"/>
        </a:spcAft>
        <a:buClrTx/>
        <a:buSzPct val="75000"/>
        <a:buFontTx/>
        <a:buChar char="•"/>
        <a:tabLst/>
        <a:defRPr sz="5000" b="0" i="0" u="none" strike="noStrike" cap="none" spc="0" baseline="0">
          <a:solidFill>
            <a:srgbClr val="FFFFFF"/>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 name="Rectangle"/>
          <p:cNvGrpSpPr/>
          <p:nvPr/>
        </p:nvGrpSpPr>
        <p:grpSpPr>
          <a:xfrm>
            <a:off x="611644" y="3775170"/>
            <a:ext cx="23160712" cy="6165659"/>
            <a:chOff x="0" y="0"/>
            <a:chExt cx="23160710" cy="6165658"/>
          </a:xfrm>
        </p:grpSpPr>
        <p:sp>
          <p:nvSpPr>
            <p:cNvPr id="284" name="Rectangle"/>
            <p:cNvSpPr/>
            <p:nvPr/>
          </p:nvSpPr>
          <p:spPr>
            <a:xfrm>
              <a:off x="25399" y="25400"/>
              <a:ext cx="23109912" cy="6114859"/>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283" name="Rectangle Rectangle" descr="Rectangle Rectangle"/>
            <p:cNvPicPr>
              <a:picLocks/>
            </p:cNvPicPr>
            <p:nvPr/>
          </p:nvPicPr>
          <p:blipFill>
            <a:blip r:embed="rId3">
              <a:alphaModFix amt="65466"/>
            </a:blip>
            <a:stretch>
              <a:fillRect/>
            </a:stretch>
          </p:blipFill>
          <p:spPr>
            <a:xfrm>
              <a:off x="-1" y="0"/>
              <a:ext cx="23160712" cy="6165659"/>
            </a:xfrm>
            <a:prstGeom prst="rect">
              <a:avLst/>
            </a:prstGeom>
            <a:effectLst/>
          </p:spPr>
        </p:pic>
      </p:grpSp>
      <p:sp>
        <p:nvSpPr>
          <p:cNvPr id="286" name="And that designer could well be a higher intelligence from elsewhere in the Universe.”"/>
          <p:cNvSpPr txBox="1"/>
          <p:nvPr/>
        </p:nvSpPr>
        <p:spPr>
          <a:xfrm>
            <a:off x="1527235" y="4592756"/>
            <a:ext cx="22126897" cy="476786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lstStyle>
            <a:lvl1pPr>
              <a:defRPr sz="9500"/>
            </a:lvl1pPr>
          </a:lstStyle>
          <a:p>
            <a:r>
              <a:t>And that designer could well be a higher intelligence from elsewhere in the Universe.”</a:t>
            </a:r>
          </a:p>
        </p:txBody>
      </p:sp>
      <p:sp>
        <p:nvSpPr>
          <p:cNvPr id="287" name="Richard Dawkins…"/>
          <p:cNvSpPr txBox="1"/>
          <p:nvPr/>
        </p:nvSpPr>
        <p:spPr>
          <a:xfrm>
            <a:off x="11922006" y="11735797"/>
            <a:ext cx="6586980" cy="119704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lgn="r">
              <a:lnSpc>
                <a:spcPct val="90000"/>
              </a:lnSpc>
              <a:defRPr sz="4400">
                <a:latin typeface="Gotham Light"/>
                <a:ea typeface="Gotham Light"/>
                <a:cs typeface="Gotham Light"/>
                <a:sym typeface="Gotham Light"/>
              </a:defRPr>
            </a:pPr>
            <a:r>
              <a:t>Richard Dawkins</a:t>
            </a:r>
          </a:p>
          <a:p>
            <a:pPr algn="r">
              <a:lnSpc>
                <a:spcPct val="90000"/>
              </a:lnSpc>
              <a:defRPr sz="3600">
                <a:latin typeface="Gotham Light"/>
                <a:ea typeface="Gotham Light"/>
                <a:cs typeface="Gotham Light"/>
                <a:sym typeface="Gotham Light"/>
              </a:defRPr>
            </a:pPr>
            <a:r>
              <a:t>British evolutionary biologist</a:t>
            </a:r>
          </a:p>
        </p:txBody>
      </p:sp>
      <p:grpSp>
        <p:nvGrpSpPr>
          <p:cNvPr id="290" name="RichardDawkins.jpeg"/>
          <p:cNvGrpSpPr/>
          <p:nvPr/>
        </p:nvGrpSpPr>
        <p:grpSpPr>
          <a:xfrm>
            <a:off x="18626313" y="10662375"/>
            <a:ext cx="2797663" cy="2713952"/>
            <a:chOff x="0" y="0"/>
            <a:chExt cx="2797662" cy="2713950"/>
          </a:xfrm>
        </p:grpSpPr>
        <p:pic>
          <p:nvPicPr>
            <p:cNvPr id="289" name="RichardDawkins.jpeg" descr="RichardDawkins.jpeg"/>
            <p:cNvPicPr>
              <a:picLocks noChangeAspect="1"/>
            </p:cNvPicPr>
            <p:nvPr/>
          </p:nvPicPr>
          <p:blipFill>
            <a:blip r:embed="rId4"/>
            <a:srcRect l="18119" r="9371" b="2163"/>
            <a:stretch>
              <a:fillRect/>
            </a:stretch>
          </p:blipFill>
          <p:spPr>
            <a:xfrm>
              <a:off x="25400" y="25457"/>
              <a:ext cx="2746863" cy="2663094"/>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288" name="RichardDawkins.jpeg" descr="RichardDawkins.jpeg"/>
            <p:cNvPicPr>
              <a:picLocks/>
            </p:cNvPicPr>
            <p:nvPr/>
          </p:nvPicPr>
          <p:blipFill>
            <a:blip r:embed="rId5"/>
            <a:stretch>
              <a:fillRect/>
            </a:stretch>
          </p:blipFill>
          <p:spPr>
            <a:xfrm>
              <a:off x="0" y="-1"/>
              <a:ext cx="2797663" cy="271395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 name="Rectangle"/>
          <p:cNvGrpSpPr/>
          <p:nvPr/>
        </p:nvGrpSpPr>
        <p:grpSpPr>
          <a:xfrm>
            <a:off x="2027249" y="4148901"/>
            <a:ext cx="20329502" cy="7243611"/>
            <a:chOff x="0" y="0"/>
            <a:chExt cx="20329500" cy="7243610"/>
          </a:xfrm>
        </p:grpSpPr>
        <p:sp>
          <p:nvSpPr>
            <p:cNvPr id="295" name="Rectangle"/>
            <p:cNvSpPr/>
            <p:nvPr/>
          </p:nvSpPr>
          <p:spPr>
            <a:xfrm>
              <a:off x="25400" y="25400"/>
              <a:ext cx="20278701" cy="7192811"/>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294" name="Rectangle Rectangle" descr="Rectangle Rectangle"/>
            <p:cNvPicPr>
              <a:picLocks/>
            </p:cNvPicPr>
            <p:nvPr/>
          </p:nvPicPr>
          <p:blipFill>
            <a:blip r:embed="rId3">
              <a:alphaModFix amt="65466"/>
            </a:blip>
            <a:stretch>
              <a:fillRect/>
            </a:stretch>
          </p:blipFill>
          <p:spPr>
            <a:xfrm>
              <a:off x="0" y="0"/>
              <a:ext cx="20329501" cy="7243611"/>
            </a:xfrm>
            <a:prstGeom prst="rect">
              <a:avLst/>
            </a:prstGeom>
            <a:effectLst/>
          </p:spPr>
        </p:pic>
      </p:grpSp>
      <p:sp>
        <p:nvSpPr>
          <p:cNvPr id="297" name="Evidence of design…"/>
          <p:cNvSpPr txBox="1"/>
          <p:nvPr/>
        </p:nvSpPr>
        <p:spPr>
          <a:xfrm>
            <a:off x="3804438" y="7064139"/>
            <a:ext cx="17315737" cy="351744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marL="894080" indent="-894080">
              <a:lnSpc>
                <a:spcPct val="120000"/>
              </a:lnSpc>
              <a:spcBef>
                <a:spcPts val="2700"/>
              </a:spcBef>
              <a:buSzPct val="100000"/>
              <a:buAutoNum type="arabicPeriod"/>
              <a:defRPr sz="10000"/>
            </a:pPr>
            <a:r>
              <a:t>Evidence of design</a:t>
            </a:r>
          </a:p>
          <a:p>
            <a:pPr marL="894080" indent="-894080">
              <a:lnSpc>
                <a:spcPct val="120000"/>
              </a:lnSpc>
              <a:spcBef>
                <a:spcPts val="2700"/>
              </a:spcBef>
              <a:buSzPct val="100000"/>
              <a:buAutoNum type="arabicPeriod"/>
              <a:defRPr sz="10000"/>
            </a:pPr>
            <a:r>
              <a:t>Design implies a designer</a:t>
            </a:r>
          </a:p>
        </p:txBody>
      </p:sp>
      <p:grpSp>
        <p:nvGrpSpPr>
          <p:cNvPr id="302" name="Group"/>
          <p:cNvGrpSpPr/>
          <p:nvPr/>
        </p:nvGrpSpPr>
        <p:grpSpPr>
          <a:xfrm>
            <a:off x="12006968" y="10794044"/>
            <a:ext cx="9501970" cy="2713951"/>
            <a:chOff x="-1269" y="-21034"/>
            <a:chExt cx="9501968" cy="2713950"/>
          </a:xfrm>
        </p:grpSpPr>
        <p:sp>
          <p:nvSpPr>
            <p:cNvPr id="298" name="Richard Dawkins…"/>
            <p:cNvSpPr txBox="1"/>
            <p:nvPr/>
          </p:nvSpPr>
          <p:spPr>
            <a:xfrm>
              <a:off x="-1270" y="1052387"/>
              <a:ext cx="6586980" cy="11970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p>
              <a:pPr algn="r">
                <a:lnSpc>
                  <a:spcPct val="90000"/>
                </a:lnSpc>
                <a:defRPr sz="4400">
                  <a:latin typeface="Gotham Light"/>
                  <a:ea typeface="Gotham Light"/>
                  <a:cs typeface="Gotham Light"/>
                  <a:sym typeface="Gotham Light"/>
                </a:defRPr>
              </a:pPr>
              <a:r>
                <a:t>Richard Dawkins</a:t>
              </a:r>
            </a:p>
            <a:p>
              <a:pPr algn="r">
                <a:lnSpc>
                  <a:spcPct val="90000"/>
                </a:lnSpc>
                <a:defRPr sz="3600">
                  <a:latin typeface="Gotham Light"/>
                  <a:ea typeface="Gotham Light"/>
                  <a:cs typeface="Gotham Light"/>
                  <a:sym typeface="Gotham Light"/>
                </a:defRPr>
              </a:pPr>
              <a:r>
                <a:t>British evolutionary biologist</a:t>
              </a:r>
            </a:p>
          </p:txBody>
        </p:sp>
        <p:grpSp>
          <p:nvGrpSpPr>
            <p:cNvPr id="301" name="RichardDawkins.jpeg"/>
            <p:cNvGrpSpPr/>
            <p:nvPr/>
          </p:nvGrpSpPr>
          <p:grpSpPr>
            <a:xfrm>
              <a:off x="6703036" y="-21035"/>
              <a:ext cx="2797663" cy="2713952"/>
              <a:chOff x="0" y="0"/>
              <a:chExt cx="2797662" cy="2713950"/>
            </a:xfrm>
          </p:grpSpPr>
          <p:pic>
            <p:nvPicPr>
              <p:cNvPr id="300" name="RichardDawkins.jpeg" descr="RichardDawkins.jpeg"/>
              <p:cNvPicPr>
                <a:picLocks noChangeAspect="1"/>
              </p:cNvPicPr>
              <p:nvPr/>
            </p:nvPicPr>
            <p:blipFill>
              <a:blip r:embed="rId4"/>
              <a:srcRect l="18119" r="9371" b="2163"/>
              <a:stretch>
                <a:fillRect/>
              </a:stretch>
            </p:blipFill>
            <p:spPr>
              <a:xfrm>
                <a:off x="25400" y="25457"/>
                <a:ext cx="2746863" cy="2663094"/>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299" name="RichardDawkins.jpeg" descr="RichardDawkins.jpeg"/>
              <p:cNvPicPr>
                <a:picLocks/>
              </p:cNvPicPr>
              <p:nvPr/>
            </p:nvPicPr>
            <p:blipFill>
              <a:blip r:embed="rId5"/>
              <a:stretch>
                <a:fillRect/>
              </a:stretch>
            </p:blipFill>
            <p:spPr>
              <a:xfrm>
                <a:off x="0" y="-1"/>
                <a:ext cx="2797663" cy="2713952"/>
              </a:xfrm>
              <a:prstGeom prst="rect">
                <a:avLst/>
              </a:prstGeom>
              <a:effectLst/>
            </p:spPr>
          </p:pic>
        </p:grpSp>
      </p:grpSp>
      <p:sp>
        <p:nvSpPr>
          <p:cNvPr id="303" name="Dawkins admits:"/>
          <p:cNvSpPr txBox="1"/>
          <p:nvPr/>
        </p:nvSpPr>
        <p:spPr>
          <a:xfrm>
            <a:off x="2905645" y="4909304"/>
            <a:ext cx="10306606" cy="13962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atin typeface="Gotham Light"/>
                <a:ea typeface="Gotham Light"/>
                <a:cs typeface="Gotham Light"/>
                <a:sym typeface="Gotham Light"/>
              </a:defRPr>
            </a:lvl1pPr>
          </a:lstStyle>
          <a:p>
            <a:r>
              <a:t>Dawkins admits: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97">
                                            <p:bg/>
                                          </p:spTgt>
                                        </p:tgtEl>
                                        <p:attrNameLst>
                                          <p:attrName>style.visibility</p:attrName>
                                        </p:attrNameLst>
                                      </p:cBhvr>
                                      <p:to>
                                        <p:strVal val="visible"/>
                                      </p:to>
                                    </p:set>
                                    <p:animEffect transition="in" filter="wipe(left)">
                                      <p:cBhvr>
                                        <p:cTn id="7" dur="1000"/>
                                        <p:tgtEl>
                                          <p:spTgt spid="297">
                                            <p:bg/>
                                          </p:spTgt>
                                        </p:tgtEl>
                                      </p:cBhvr>
                                    </p:animEffect>
                                  </p:childTnLst>
                                </p:cTn>
                              </p:par>
                              <p:par>
                                <p:cTn id="8" presetID="22" presetClass="entr" presetSubtype="8" fill="hold" grpId="1" nodeType="withEffect">
                                  <p:stCondLst>
                                    <p:cond delay="0"/>
                                  </p:stCondLst>
                                  <p:iterate>
                                    <p:tmAbs val="0"/>
                                  </p:iterate>
                                  <p:childTnLst>
                                    <p:set>
                                      <p:cBhvr>
                                        <p:cTn id="9" fill="hold"/>
                                        <p:tgtEl>
                                          <p:spTgt spid="297">
                                            <p:txEl>
                                              <p:pRg st="0" end="0"/>
                                            </p:txEl>
                                          </p:spTgt>
                                        </p:tgtEl>
                                        <p:attrNameLst>
                                          <p:attrName>style.visibility</p:attrName>
                                        </p:attrNameLst>
                                      </p:cBhvr>
                                      <p:to>
                                        <p:strVal val="visible"/>
                                      </p:to>
                                    </p:set>
                                    <p:animEffect transition="in" filter="wipe(left)">
                                      <p:cBhvr>
                                        <p:cTn id="10" dur="1000"/>
                                        <p:tgtEl>
                                          <p:spTgt spid="297">
                                            <p:txEl>
                                              <p:pRg st="0" end="0"/>
                                            </p:txEl>
                                          </p:spTgt>
                                        </p:tgtEl>
                                      </p:cBhvr>
                                    </p:animEffect>
                                  </p:childTnLst>
                                </p:cTn>
                              </p:par>
                            </p:childTnLst>
                          </p:cTn>
                        </p:par>
                        <p:par>
                          <p:cTn id="11" fill="hold">
                            <p:stCondLst>
                              <p:cond delay="1000"/>
                            </p:stCondLst>
                            <p:childTnLst>
                              <p:par>
                                <p:cTn id="12" presetID="10" presetClass="entr" fill="hold" grpId="2" nodeType="afterEffect">
                                  <p:stCondLst>
                                    <p:cond delay="0"/>
                                  </p:stCondLst>
                                  <p:iterate>
                                    <p:tmAbs val="0"/>
                                  </p:iterate>
                                  <p:childTnLst>
                                    <p:set>
                                      <p:cBhvr>
                                        <p:cTn id="13" fill="hold"/>
                                        <p:tgtEl>
                                          <p:spTgt spid="296"/>
                                        </p:tgtEl>
                                        <p:attrNameLst>
                                          <p:attrName>style.visibility</p:attrName>
                                        </p:attrNameLst>
                                      </p:cBhvr>
                                      <p:to>
                                        <p:strVal val="visible"/>
                                      </p:to>
                                    </p:set>
                                    <p:animEffect transition="in" filter="fade">
                                      <p:cBhvr>
                                        <p:cTn id="14" dur="1000"/>
                                        <p:tgtEl>
                                          <p:spTgt spid="29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1" nodeType="clickEffect">
                                  <p:stCondLst>
                                    <p:cond delay="0"/>
                                  </p:stCondLst>
                                  <p:iterate>
                                    <p:tmAbs val="0"/>
                                  </p:iterate>
                                  <p:childTnLst>
                                    <p:set>
                                      <p:cBhvr>
                                        <p:cTn id="18" fill="hold"/>
                                        <p:tgtEl>
                                          <p:spTgt spid="297">
                                            <p:txEl>
                                              <p:pRg st="1" end="1"/>
                                            </p:txEl>
                                          </p:spTgt>
                                        </p:tgtEl>
                                        <p:attrNameLst>
                                          <p:attrName>style.visibility</p:attrName>
                                        </p:attrNameLst>
                                      </p:cBhvr>
                                      <p:to>
                                        <p:strVal val="visible"/>
                                      </p:to>
                                    </p:set>
                                    <p:animEffect transition="in" filter="wipe(left)">
                                      <p:cBhvr>
                                        <p:cTn id="19" dur="1000"/>
                                        <p:tgtEl>
                                          <p:spTgt spid="2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2" animBg="1" advAuto="0"/>
      <p:bldP spid="297"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9" name="Rectangle"/>
          <p:cNvGrpSpPr/>
          <p:nvPr/>
        </p:nvGrpSpPr>
        <p:grpSpPr>
          <a:xfrm>
            <a:off x="693413" y="4395323"/>
            <a:ext cx="22997174" cy="3213771"/>
            <a:chOff x="0" y="0"/>
            <a:chExt cx="22997173" cy="3213769"/>
          </a:xfrm>
        </p:grpSpPr>
        <p:sp>
          <p:nvSpPr>
            <p:cNvPr id="308" name="Rectangle"/>
            <p:cNvSpPr/>
            <p:nvPr/>
          </p:nvSpPr>
          <p:spPr>
            <a:xfrm>
              <a:off x="25400" y="25400"/>
              <a:ext cx="22946374" cy="3162970"/>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07" name="Rectangle Rectangle" descr="Rectangle Rectangle"/>
            <p:cNvPicPr>
              <a:picLocks/>
            </p:cNvPicPr>
            <p:nvPr/>
          </p:nvPicPr>
          <p:blipFill>
            <a:blip r:embed="rId3">
              <a:alphaModFix amt="65466"/>
            </a:blip>
            <a:stretch>
              <a:fillRect/>
            </a:stretch>
          </p:blipFill>
          <p:spPr>
            <a:xfrm>
              <a:off x="0" y="0"/>
              <a:ext cx="22997174" cy="3213770"/>
            </a:xfrm>
            <a:prstGeom prst="rect">
              <a:avLst/>
            </a:prstGeom>
            <a:effectLst/>
          </p:spPr>
        </p:pic>
      </p:grpSp>
      <p:sp>
        <p:nvSpPr>
          <p:cNvPr id="310" name="Teleological Argument"/>
          <p:cNvSpPr txBox="1"/>
          <p:nvPr/>
        </p:nvSpPr>
        <p:spPr>
          <a:xfrm>
            <a:off x="1277505" y="5234692"/>
            <a:ext cx="14524277" cy="1396286"/>
          </a:xfrm>
          <a:prstGeom prst="rect">
            <a:avLst/>
          </a:prstGeom>
          <a:ln w="3175">
            <a:miter lim="400000"/>
          </a:ln>
          <a:effectLst>
            <a:outerShdw blurRad="165100" dist="508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vl1pPr>
          </a:lstStyle>
          <a:p>
            <a:r>
              <a:t>Teleological Argument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 name="Rectangle"/>
          <p:cNvGrpSpPr/>
          <p:nvPr/>
        </p:nvGrpSpPr>
        <p:grpSpPr>
          <a:xfrm>
            <a:off x="693413" y="4395323"/>
            <a:ext cx="22997174" cy="8377539"/>
            <a:chOff x="0" y="0"/>
            <a:chExt cx="22997173" cy="8377538"/>
          </a:xfrm>
        </p:grpSpPr>
        <p:sp>
          <p:nvSpPr>
            <p:cNvPr id="315" name="Rectangle"/>
            <p:cNvSpPr/>
            <p:nvPr/>
          </p:nvSpPr>
          <p:spPr>
            <a:xfrm>
              <a:off x="25400" y="25400"/>
              <a:ext cx="22946374" cy="8326739"/>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14" name="Rectangle Rectangle" descr="Rectangle Rectangle"/>
            <p:cNvPicPr>
              <a:picLocks/>
            </p:cNvPicPr>
            <p:nvPr/>
          </p:nvPicPr>
          <p:blipFill>
            <a:blip r:embed="rId3">
              <a:alphaModFix amt="65466"/>
            </a:blip>
            <a:stretch>
              <a:fillRect/>
            </a:stretch>
          </p:blipFill>
          <p:spPr>
            <a:xfrm>
              <a:off x="0" y="0"/>
              <a:ext cx="22997174" cy="8377539"/>
            </a:xfrm>
            <a:prstGeom prst="rect">
              <a:avLst/>
            </a:prstGeom>
            <a:effectLst/>
          </p:spPr>
        </p:pic>
      </p:grpSp>
      <p:sp>
        <p:nvSpPr>
          <p:cNvPr id="317" name="The explanation of phenomena by the purpose they serve rather than by postulated causes."/>
          <p:cNvSpPr txBox="1"/>
          <p:nvPr/>
        </p:nvSpPr>
        <p:spPr>
          <a:xfrm>
            <a:off x="1225432" y="7255813"/>
            <a:ext cx="21933136" cy="44442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lvl1pPr>
              <a:defRPr sz="10000">
                <a:latin typeface="Gotham Light"/>
                <a:ea typeface="Gotham Light"/>
                <a:cs typeface="Gotham Light"/>
                <a:sym typeface="Gotham Light"/>
              </a:defRPr>
            </a:lvl1pPr>
          </a:lstStyle>
          <a:p>
            <a:r>
              <a:t>The explanation of phenomena by the purpose they serve rather than by postulated causes.</a:t>
            </a:r>
          </a:p>
        </p:txBody>
      </p:sp>
      <p:sp>
        <p:nvSpPr>
          <p:cNvPr id="318" name="Teleological Argument"/>
          <p:cNvSpPr txBox="1"/>
          <p:nvPr/>
        </p:nvSpPr>
        <p:spPr>
          <a:xfrm>
            <a:off x="1277505" y="5234692"/>
            <a:ext cx="14524277" cy="1396286"/>
          </a:xfrm>
          <a:prstGeom prst="rect">
            <a:avLst/>
          </a:prstGeom>
          <a:ln w="3175">
            <a:miter lim="400000"/>
          </a:ln>
          <a:effectLst>
            <a:outerShdw blurRad="165100" dist="508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vl1pPr>
          </a:lstStyle>
          <a:p>
            <a:r>
              <a:t>Teleological Argument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0" name="Group"/>
          <p:cNvGrpSpPr/>
          <p:nvPr/>
        </p:nvGrpSpPr>
        <p:grpSpPr>
          <a:xfrm>
            <a:off x="901269" y="653535"/>
            <a:ext cx="23064009" cy="12408930"/>
            <a:chOff x="-25399" y="-25400"/>
            <a:chExt cx="23064007" cy="12408929"/>
          </a:xfrm>
        </p:grpSpPr>
        <p:grpSp>
          <p:nvGrpSpPr>
            <p:cNvPr id="324" name="Rectangle"/>
            <p:cNvGrpSpPr/>
            <p:nvPr/>
          </p:nvGrpSpPr>
          <p:grpSpPr>
            <a:xfrm>
              <a:off x="-25400" y="-25400"/>
              <a:ext cx="22156814" cy="7889709"/>
              <a:chOff x="0" y="0"/>
              <a:chExt cx="22156813" cy="7889708"/>
            </a:xfrm>
          </p:grpSpPr>
          <p:sp>
            <p:nvSpPr>
              <p:cNvPr id="323" name="Rectangle"/>
              <p:cNvSpPr/>
              <p:nvPr/>
            </p:nvSpPr>
            <p:spPr>
              <a:xfrm>
                <a:off x="25399" y="25400"/>
                <a:ext cx="22106015" cy="7838909"/>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22" name="Rectangle Rectangle" descr="Rectangle Rectangle"/>
              <p:cNvPicPr>
                <a:picLocks/>
              </p:cNvPicPr>
              <p:nvPr/>
            </p:nvPicPr>
            <p:blipFill>
              <a:blip r:embed="rId3">
                <a:alphaModFix amt="65466"/>
              </a:blip>
              <a:stretch>
                <a:fillRect/>
              </a:stretch>
            </p:blipFill>
            <p:spPr>
              <a:xfrm>
                <a:off x="0" y="0"/>
                <a:ext cx="22156814" cy="7889709"/>
              </a:xfrm>
              <a:prstGeom prst="rect">
                <a:avLst/>
              </a:prstGeom>
              <a:effectLst/>
            </p:spPr>
          </p:pic>
        </p:grpSp>
        <p:sp>
          <p:nvSpPr>
            <p:cNvPr id="325" name="Richard Dawkins…"/>
            <p:cNvSpPr txBox="1"/>
            <p:nvPr/>
          </p:nvSpPr>
          <p:spPr>
            <a:xfrm>
              <a:off x="13002021" y="10428033"/>
              <a:ext cx="6586979" cy="11970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p>
              <a:pPr algn="r">
                <a:lnSpc>
                  <a:spcPct val="90000"/>
                </a:lnSpc>
                <a:defRPr sz="4400">
                  <a:latin typeface="Gotham Light"/>
                  <a:ea typeface="Gotham Light"/>
                  <a:cs typeface="Gotham Light"/>
                  <a:sym typeface="Gotham Light"/>
                </a:defRPr>
              </a:pPr>
              <a:r>
                <a:t>Richard Dawkins</a:t>
              </a:r>
            </a:p>
            <a:p>
              <a:pPr algn="r">
                <a:lnSpc>
                  <a:spcPct val="90000"/>
                </a:lnSpc>
                <a:defRPr sz="3600">
                  <a:latin typeface="Gotham Light"/>
                  <a:ea typeface="Gotham Light"/>
                  <a:cs typeface="Gotham Light"/>
                  <a:sym typeface="Gotham Light"/>
                </a:defRPr>
              </a:pPr>
              <a:r>
                <a:t>British evolutionary biologist</a:t>
              </a:r>
            </a:p>
          </p:txBody>
        </p:sp>
        <p:grpSp>
          <p:nvGrpSpPr>
            <p:cNvPr id="328" name="RichardDawkins.jpeg"/>
            <p:cNvGrpSpPr/>
            <p:nvPr/>
          </p:nvGrpSpPr>
          <p:grpSpPr>
            <a:xfrm>
              <a:off x="20240944" y="9669578"/>
              <a:ext cx="2797664" cy="2713952"/>
              <a:chOff x="0" y="0"/>
              <a:chExt cx="2797662" cy="2713950"/>
            </a:xfrm>
          </p:grpSpPr>
          <p:pic>
            <p:nvPicPr>
              <p:cNvPr id="327" name="RichardDawkins.jpeg" descr="RichardDawkins.jpeg"/>
              <p:cNvPicPr>
                <a:picLocks noChangeAspect="1"/>
              </p:cNvPicPr>
              <p:nvPr/>
            </p:nvPicPr>
            <p:blipFill>
              <a:blip r:embed="rId4"/>
              <a:srcRect l="18119" r="9371" b="2163"/>
              <a:stretch>
                <a:fillRect/>
              </a:stretch>
            </p:blipFill>
            <p:spPr>
              <a:xfrm>
                <a:off x="25400" y="25457"/>
                <a:ext cx="2746863" cy="2663094"/>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326" name="RichardDawkins.jpeg" descr="RichardDawkins.jpeg"/>
              <p:cNvPicPr>
                <a:picLocks/>
              </p:cNvPicPr>
              <p:nvPr/>
            </p:nvPicPr>
            <p:blipFill>
              <a:blip r:embed="rId5"/>
              <a:stretch>
                <a:fillRect/>
              </a:stretch>
            </p:blipFill>
            <p:spPr>
              <a:xfrm>
                <a:off x="0" y="-1"/>
                <a:ext cx="2797663" cy="2713952"/>
              </a:xfrm>
              <a:prstGeom prst="rect">
                <a:avLst/>
              </a:prstGeom>
              <a:effectLst/>
            </p:spPr>
          </p:pic>
        </p:grpSp>
        <p:sp>
          <p:nvSpPr>
            <p:cNvPr id="329" name="And I suppose it’s possible that you might find evidence for that, if you look at the details of our chemistry, molecular biology, you might find a signature of some kind of designer."/>
            <p:cNvSpPr txBox="1"/>
            <p:nvPr/>
          </p:nvSpPr>
          <p:spPr>
            <a:xfrm>
              <a:off x="720249" y="294179"/>
              <a:ext cx="20665517" cy="675555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spAutoFit/>
            </a:bodyPr>
            <a:lstStyle>
              <a:lvl1pPr>
                <a:defRPr sz="9000"/>
              </a:lvl1pPr>
            </a:lstStyle>
            <a:p>
              <a:r>
                <a:t>And I suppose it’s possible that you might find evidence for that, if you look at the details of our chemistry, molecular biology, you might find a signature of some kind of designer.</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30"/>
                                        </p:tgtEl>
                                        <p:attrNameLst>
                                          <p:attrName>style.visibility</p:attrName>
                                        </p:attrNameLst>
                                      </p:cBhvr>
                                      <p:to>
                                        <p:strVal val="visible"/>
                                      </p:to>
                                    </p:set>
                                    <p:animEffect transition="in" filter="fade">
                                      <p:cBhvr>
                                        <p:cTn id="7"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6" name="Rectangle"/>
          <p:cNvGrpSpPr/>
          <p:nvPr/>
        </p:nvGrpSpPr>
        <p:grpSpPr>
          <a:xfrm>
            <a:off x="901269" y="653535"/>
            <a:ext cx="22156815" cy="12165420"/>
            <a:chOff x="0" y="0"/>
            <a:chExt cx="22156813" cy="12165419"/>
          </a:xfrm>
        </p:grpSpPr>
        <p:sp>
          <p:nvSpPr>
            <p:cNvPr id="335" name="Rectangle"/>
            <p:cNvSpPr/>
            <p:nvPr/>
          </p:nvSpPr>
          <p:spPr>
            <a:xfrm>
              <a:off x="25400" y="25400"/>
              <a:ext cx="22106014" cy="12114620"/>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34" name="Rectangle Rectangle" descr="Rectangle Rectangle"/>
            <p:cNvPicPr>
              <a:picLocks/>
            </p:cNvPicPr>
            <p:nvPr/>
          </p:nvPicPr>
          <p:blipFill>
            <a:blip r:embed="rId3">
              <a:alphaModFix amt="65466"/>
            </a:blip>
            <a:stretch>
              <a:fillRect/>
            </a:stretch>
          </p:blipFill>
          <p:spPr>
            <a:xfrm>
              <a:off x="0" y="0"/>
              <a:ext cx="22156814" cy="12165420"/>
            </a:xfrm>
            <a:prstGeom prst="rect">
              <a:avLst/>
            </a:prstGeom>
            <a:effectLst/>
          </p:spPr>
        </p:pic>
      </p:grpSp>
      <p:sp>
        <p:nvSpPr>
          <p:cNvPr id="337" name="And that designer could well be a higher intelligence from elsewhere in the Universe.”"/>
          <p:cNvSpPr txBox="1"/>
          <p:nvPr/>
        </p:nvSpPr>
        <p:spPr>
          <a:xfrm>
            <a:off x="1646919" y="7975021"/>
            <a:ext cx="20746321" cy="476786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lstStyle>
            <a:lvl1pPr>
              <a:defRPr sz="9000">
                <a:solidFill>
                  <a:srgbClr val="FEFF00"/>
                </a:solidFill>
              </a:defRPr>
            </a:lvl1pPr>
          </a:lstStyle>
          <a:p>
            <a:r>
              <a:t>And that designer could well be a higher intelligence from elsewhere in the Universe.”</a:t>
            </a:r>
          </a:p>
        </p:txBody>
      </p:sp>
      <p:sp>
        <p:nvSpPr>
          <p:cNvPr id="338" name="Richard Dawkins…"/>
          <p:cNvSpPr txBox="1"/>
          <p:nvPr/>
        </p:nvSpPr>
        <p:spPr>
          <a:xfrm>
            <a:off x="13928691" y="11106968"/>
            <a:ext cx="6586980" cy="119704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lgn="r">
              <a:lnSpc>
                <a:spcPct val="90000"/>
              </a:lnSpc>
              <a:defRPr sz="4400">
                <a:latin typeface="Gotham Light"/>
                <a:ea typeface="Gotham Light"/>
                <a:cs typeface="Gotham Light"/>
                <a:sym typeface="Gotham Light"/>
              </a:defRPr>
            </a:pPr>
            <a:r>
              <a:t>Richard Dawkins</a:t>
            </a:r>
          </a:p>
          <a:p>
            <a:pPr algn="r">
              <a:lnSpc>
                <a:spcPct val="90000"/>
              </a:lnSpc>
              <a:defRPr sz="3600">
                <a:latin typeface="Gotham Light"/>
                <a:ea typeface="Gotham Light"/>
                <a:cs typeface="Gotham Light"/>
                <a:sym typeface="Gotham Light"/>
              </a:defRPr>
            </a:pPr>
            <a:r>
              <a:t>British evolutionary biologist</a:t>
            </a:r>
          </a:p>
        </p:txBody>
      </p:sp>
      <p:grpSp>
        <p:nvGrpSpPr>
          <p:cNvPr id="341" name="RichardDawkins.jpeg"/>
          <p:cNvGrpSpPr/>
          <p:nvPr/>
        </p:nvGrpSpPr>
        <p:grpSpPr>
          <a:xfrm>
            <a:off x="21167615" y="10348514"/>
            <a:ext cx="2797663" cy="2713951"/>
            <a:chOff x="0" y="0"/>
            <a:chExt cx="2797662" cy="2713950"/>
          </a:xfrm>
        </p:grpSpPr>
        <p:pic>
          <p:nvPicPr>
            <p:cNvPr id="340" name="RichardDawkins.jpeg" descr="RichardDawkins.jpeg"/>
            <p:cNvPicPr>
              <a:picLocks noChangeAspect="1"/>
            </p:cNvPicPr>
            <p:nvPr/>
          </p:nvPicPr>
          <p:blipFill>
            <a:blip r:embed="rId4"/>
            <a:srcRect l="18119" r="9371" b="2163"/>
            <a:stretch>
              <a:fillRect/>
            </a:stretch>
          </p:blipFill>
          <p:spPr>
            <a:xfrm>
              <a:off x="25400" y="25457"/>
              <a:ext cx="2746863" cy="2663094"/>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339" name="RichardDawkins.jpeg" descr="RichardDawkins.jpeg"/>
            <p:cNvPicPr>
              <a:picLocks/>
            </p:cNvPicPr>
            <p:nvPr/>
          </p:nvPicPr>
          <p:blipFill>
            <a:blip r:embed="rId5"/>
            <a:stretch>
              <a:fillRect/>
            </a:stretch>
          </p:blipFill>
          <p:spPr>
            <a:xfrm>
              <a:off x="0" y="-1"/>
              <a:ext cx="2797663" cy="2713952"/>
            </a:xfrm>
            <a:prstGeom prst="rect">
              <a:avLst/>
            </a:prstGeom>
            <a:effectLst/>
          </p:spPr>
        </p:pic>
      </p:grpSp>
      <p:sp>
        <p:nvSpPr>
          <p:cNvPr id="342" name="And I suppose it’s possible that you might find evidence for that, if you look at the details of our chemistry, molecular biology, you might find a signature of some kind of designer."/>
          <p:cNvSpPr txBox="1"/>
          <p:nvPr/>
        </p:nvSpPr>
        <p:spPr>
          <a:xfrm>
            <a:off x="1646919" y="973114"/>
            <a:ext cx="20665516" cy="675555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lvl1pPr>
              <a:defRPr sz="9000"/>
            </a:lvl1pPr>
          </a:lstStyle>
          <a:p>
            <a:r>
              <a:t>And I suppose it’s possible that you might find evidence for that, if you look at the details of our chemistry, molecular biology, you might find a signature of some kind of designer.</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Group"/>
          <p:cNvGrpSpPr/>
          <p:nvPr/>
        </p:nvGrpSpPr>
        <p:grpSpPr>
          <a:xfrm>
            <a:off x="901269" y="653535"/>
            <a:ext cx="23064009" cy="12408930"/>
            <a:chOff x="-25400" y="-25400"/>
            <a:chExt cx="23064007" cy="12408929"/>
          </a:xfrm>
        </p:grpSpPr>
        <p:grpSp>
          <p:nvGrpSpPr>
            <p:cNvPr id="348" name="Rectangle"/>
            <p:cNvGrpSpPr/>
            <p:nvPr/>
          </p:nvGrpSpPr>
          <p:grpSpPr>
            <a:xfrm>
              <a:off x="-25400" y="-25400"/>
              <a:ext cx="22156814" cy="12165420"/>
              <a:chOff x="0" y="0"/>
              <a:chExt cx="22156813" cy="12165419"/>
            </a:xfrm>
          </p:grpSpPr>
          <p:sp>
            <p:nvSpPr>
              <p:cNvPr id="347" name="Rectangle"/>
              <p:cNvSpPr/>
              <p:nvPr/>
            </p:nvSpPr>
            <p:spPr>
              <a:xfrm>
                <a:off x="25400" y="25400"/>
                <a:ext cx="22106014" cy="12114620"/>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46" name="Rectangle Rectangle" descr="Rectangle Rectangle"/>
              <p:cNvPicPr>
                <a:picLocks/>
              </p:cNvPicPr>
              <p:nvPr/>
            </p:nvPicPr>
            <p:blipFill>
              <a:blip r:embed="rId3">
                <a:alphaModFix amt="65466"/>
              </a:blip>
              <a:stretch>
                <a:fillRect/>
              </a:stretch>
            </p:blipFill>
            <p:spPr>
              <a:xfrm>
                <a:off x="0" y="0"/>
                <a:ext cx="22156814" cy="12165420"/>
              </a:xfrm>
              <a:prstGeom prst="rect">
                <a:avLst/>
              </a:prstGeom>
              <a:effectLst/>
            </p:spPr>
          </p:pic>
        </p:grpSp>
        <p:sp>
          <p:nvSpPr>
            <p:cNvPr id="349" name="And that designer could well be a higher intelligence from elsewhere in the Universe.”"/>
            <p:cNvSpPr txBox="1"/>
            <p:nvPr/>
          </p:nvSpPr>
          <p:spPr>
            <a:xfrm>
              <a:off x="720249" y="7296086"/>
              <a:ext cx="20746321" cy="4767865"/>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noAutofit/>
            </a:bodyPr>
            <a:lstStyle>
              <a:lvl1pPr>
                <a:defRPr sz="9000">
                  <a:solidFill>
                    <a:srgbClr val="FEFF00"/>
                  </a:solidFill>
                </a:defRPr>
              </a:lvl1pPr>
            </a:lstStyle>
            <a:p>
              <a:r>
                <a:t>And that designer could well be a higher intelligence from elsewhere in the Universe.”</a:t>
              </a:r>
            </a:p>
          </p:txBody>
        </p:sp>
        <p:sp>
          <p:nvSpPr>
            <p:cNvPr id="350" name="Richard Dawkins…"/>
            <p:cNvSpPr txBox="1"/>
            <p:nvPr/>
          </p:nvSpPr>
          <p:spPr>
            <a:xfrm>
              <a:off x="13002021" y="10428033"/>
              <a:ext cx="6586979" cy="11970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p>
              <a:pPr algn="r">
                <a:lnSpc>
                  <a:spcPct val="90000"/>
                </a:lnSpc>
                <a:defRPr sz="4400">
                  <a:latin typeface="Gotham Light"/>
                  <a:ea typeface="Gotham Light"/>
                  <a:cs typeface="Gotham Light"/>
                  <a:sym typeface="Gotham Light"/>
                </a:defRPr>
              </a:pPr>
              <a:r>
                <a:t>Richard Dawkins</a:t>
              </a:r>
            </a:p>
            <a:p>
              <a:pPr algn="r">
                <a:lnSpc>
                  <a:spcPct val="90000"/>
                </a:lnSpc>
                <a:defRPr sz="3600">
                  <a:latin typeface="Gotham Light"/>
                  <a:ea typeface="Gotham Light"/>
                  <a:cs typeface="Gotham Light"/>
                  <a:sym typeface="Gotham Light"/>
                </a:defRPr>
              </a:pPr>
              <a:r>
                <a:t>British evolutionary biologist</a:t>
              </a:r>
            </a:p>
          </p:txBody>
        </p:sp>
        <p:grpSp>
          <p:nvGrpSpPr>
            <p:cNvPr id="353" name="RichardDawkins.jpeg"/>
            <p:cNvGrpSpPr/>
            <p:nvPr/>
          </p:nvGrpSpPr>
          <p:grpSpPr>
            <a:xfrm>
              <a:off x="20240944" y="9669578"/>
              <a:ext cx="2797664" cy="2713952"/>
              <a:chOff x="0" y="0"/>
              <a:chExt cx="2797662" cy="2713950"/>
            </a:xfrm>
          </p:grpSpPr>
          <p:pic>
            <p:nvPicPr>
              <p:cNvPr id="352" name="RichardDawkins.jpeg" descr="RichardDawkins.jpeg"/>
              <p:cNvPicPr>
                <a:picLocks noChangeAspect="1"/>
              </p:cNvPicPr>
              <p:nvPr/>
            </p:nvPicPr>
            <p:blipFill>
              <a:blip r:embed="rId4"/>
              <a:srcRect l="18119" r="9371" b="2163"/>
              <a:stretch>
                <a:fillRect/>
              </a:stretch>
            </p:blipFill>
            <p:spPr>
              <a:xfrm>
                <a:off x="25400" y="25457"/>
                <a:ext cx="2746863" cy="2663094"/>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351" name="RichardDawkins.jpeg" descr="RichardDawkins.jpeg"/>
              <p:cNvPicPr>
                <a:picLocks/>
              </p:cNvPicPr>
              <p:nvPr/>
            </p:nvPicPr>
            <p:blipFill>
              <a:blip r:embed="rId5"/>
              <a:stretch>
                <a:fillRect/>
              </a:stretch>
            </p:blipFill>
            <p:spPr>
              <a:xfrm>
                <a:off x="0" y="-1"/>
                <a:ext cx="2797663" cy="2713952"/>
              </a:xfrm>
              <a:prstGeom prst="rect">
                <a:avLst/>
              </a:prstGeom>
              <a:effectLst/>
            </p:spPr>
          </p:pic>
        </p:grpSp>
        <p:sp>
          <p:nvSpPr>
            <p:cNvPr id="354" name="And I suppose it’s possible that you might find evidence for that, if you look at the details of our chemistry, molecular biology, you might find a signature of some kind of designer."/>
            <p:cNvSpPr txBox="1"/>
            <p:nvPr/>
          </p:nvSpPr>
          <p:spPr>
            <a:xfrm>
              <a:off x="720249" y="294179"/>
              <a:ext cx="20665517" cy="675555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spAutoFit/>
            </a:bodyPr>
            <a:lstStyle>
              <a:lvl1pPr>
                <a:defRPr sz="9000"/>
              </a:lvl1pPr>
            </a:lstStyle>
            <a:p>
              <a:r>
                <a:t>And I suppose it’s possible that you might find evidence for that, if you look at the details of our chemistry, molecular biology, you might find a signature of some kind of designer.</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 name="Rectangle"/>
          <p:cNvGrpSpPr/>
          <p:nvPr/>
        </p:nvGrpSpPr>
        <p:grpSpPr>
          <a:xfrm>
            <a:off x="-1500364" y="2499861"/>
            <a:ext cx="23624040" cy="3213771"/>
            <a:chOff x="0" y="0"/>
            <a:chExt cx="23624038" cy="3213769"/>
          </a:xfrm>
        </p:grpSpPr>
        <p:sp>
          <p:nvSpPr>
            <p:cNvPr id="360" name="Rectangle"/>
            <p:cNvSpPr/>
            <p:nvPr/>
          </p:nvSpPr>
          <p:spPr>
            <a:xfrm>
              <a:off x="25400" y="25400"/>
              <a:ext cx="23573239" cy="3162970"/>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59" name="Rectangle Rectangle" descr="Rectangle Rectangle"/>
            <p:cNvPicPr>
              <a:picLocks/>
            </p:cNvPicPr>
            <p:nvPr/>
          </p:nvPicPr>
          <p:blipFill>
            <a:blip r:embed="rId3">
              <a:alphaModFix amt="65466"/>
            </a:blip>
            <a:stretch>
              <a:fillRect/>
            </a:stretch>
          </p:blipFill>
          <p:spPr>
            <a:xfrm>
              <a:off x="0" y="0"/>
              <a:ext cx="23624039" cy="3213770"/>
            </a:xfrm>
            <a:prstGeom prst="rect">
              <a:avLst/>
            </a:prstGeom>
            <a:effectLst/>
          </p:spPr>
        </p:pic>
      </p:grpSp>
      <p:sp>
        <p:nvSpPr>
          <p:cNvPr id="362" name="They’re desperately searching"/>
          <p:cNvSpPr txBox="1"/>
          <p:nvPr/>
        </p:nvSpPr>
        <p:spPr>
          <a:xfrm>
            <a:off x="2249334" y="3408604"/>
            <a:ext cx="19107707" cy="1396286"/>
          </a:xfrm>
          <a:prstGeom prst="rect">
            <a:avLst/>
          </a:prstGeom>
          <a:ln w="3175">
            <a:miter lim="400000"/>
          </a:ln>
          <a:effectLst>
            <a:outerShdw blurRad="165100" dist="508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vl1pPr>
          </a:lstStyle>
          <a:p>
            <a:r>
              <a:t>They’re desperately searching</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62"/>
                                        </p:tgtEl>
                                        <p:attrNameLst>
                                          <p:attrName>style.visibility</p:attrName>
                                        </p:attrNameLst>
                                      </p:cBhvr>
                                      <p:to>
                                        <p:strVal val="visible"/>
                                      </p:to>
                                    </p:set>
                                    <p:animEffect transition="in" filter="wipe(left)">
                                      <p:cBhvr>
                                        <p:cTn id="7" dur="1000"/>
                                        <p:tgtEl>
                                          <p:spTgt spid="362"/>
                                        </p:tgtEl>
                                      </p:cBhvr>
                                    </p:animEffect>
                                  </p:childTnLst>
                                </p:cTn>
                              </p:par>
                            </p:childTnLst>
                          </p:cTn>
                        </p:par>
                        <p:par>
                          <p:cTn id="8" fill="hold">
                            <p:stCondLst>
                              <p:cond delay="1000"/>
                            </p:stCondLst>
                            <p:childTnLst>
                              <p:par>
                                <p:cTn id="9" presetID="10" presetClass="entr" fill="hold" grpId="2" nodeType="afterEffect">
                                  <p:stCondLst>
                                    <p:cond delay="300"/>
                                  </p:stCondLst>
                                  <p:iterate>
                                    <p:tmAbs val="0"/>
                                  </p:iterate>
                                  <p:childTnLst>
                                    <p:set>
                                      <p:cBhvr>
                                        <p:cTn id="10" fill="hold"/>
                                        <p:tgtEl>
                                          <p:spTgt spid="361"/>
                                        </p:tgtEl>
                                        <p:attrNameLst>
                                          <p:attrName>style.visibility</p:attrName>
                                        </p:attrNameLst>
                                      </p:cBhvr>
                                      <p:to>
                                        <p:strVal val="visible"/>
                                      </p:to>
                                    </p:set>
                                    <p:animEffect transition="in" filter="fade">
                                      <p:cBhvr>
                                        <p:cTn id="11"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2" animBg="1" advAuto="0"/>
      <p:bldP spid="362"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 name="Rectangle"/>
          <p:cNvGrpSpPr/>
          <p:nvPr/>
        </p:nvGrpSpPr>
        <p:grpSpPr>
          <a:xfrm>
            <a:off x="-1516379" y="5683007"/>
            <a:ext cx="22692883" cy="3718333"/>
            <a:chOff x="0" y="0"/>
            <a:chExt cx="22692881" cy="3718331"/>
          </a:xfrm>
        </p:grpSpPr>
        <p:sp>
          <p:nvSpPr>
            <p:cNvPr id="367" name="Rectangle"/>
            <p:cNvSpPr/>
            <p:nvPr/>
          </p:nvSpPr>
          <p:spPr>
            <a:xfrm>
              <a:off x="25400" y="25400"/>
              <a:ext cx="22642082" cy="3667532"/>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66" name="Rectangle Rectangle" descr="Rectangle Rectangle"/>
            <p:cNvPicPr>
              <a:picLocks/>
            </p:cNvPicPr>
            <p:nvPr/>
          </p:nvPicPr>
          <p:blipFill>
            <a:blip r:embed="rId3">
              <a:alphaModFix amt="65466"/>
            </a:blip>
            <a:stretch>
              <a:fillRect/>
            </a:stretch>
          </p:blipFill>
          <p:spPr>
            <a:xfrm>
              <a:off x="0" y="0"/>
              <a:ext cx="22692882" cy="3718332"/>
            </a:xfrm>
            <a:prstGeom prst="rect">
              <a:avLst/>
            </a:prstGeom>
            <a:effectLst/>
          </p:spPr>
        </p:pic>
      </p:grpSp>
      <p:grpSp>
        <p:nvGrpSpPr>
          <p:cNvPr id="371" name="Rectangle"/>
          <p:cNvGrpSpPr/>
          <p:nvPr/>
        </p:nvGrpSpPr>
        <p:grpSpPr>
          <a:xfrm>
            <a:off x="2811717" y="2578260"/>
            <a:ext cx="24294242" cy="3213770"/>
            <a:chOff x="0" y="0"/>
            <a:chExt cx="24294241" cy="3213769"/>
          </a:xfrm>
        </p:grpSpPr>
        <p:sp>
          <p:nvSpPr>
            <p:cNvPr id="370" name="Rectangle"/>
            <p:cNvSpPr/>
            <p:nvPr/>
          </p:nvSpPr>
          <p:spPr>
            <a:xfrm>
              <a:off x="25400" y="25400"/>
              <a:ext cx="24243442" cy="3162970"/>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69" name="Rectangle Rectangle" descr="Rectangle Rectangle"/>
            <p:cNvPicPr>
              <a:picLocks/>
            </p:cNvPicPr>
            <p:nvPr/>
          </p:nvPicPr>
          <p:blipFill>
            <a:blip r:embed="rId4">
              <a:alphaModFix amt="65466"/>
            </a:blip>
            <a:stretch>
              <a:fillRect/>
            </a:stretch>
          </p:blipFill>
          <p:spPr>
            <a:xfrm>
              <a:off x="0" y="0"/>
              <a:ext cx="24294242" cy="3213770"/>
            </a:xfrm>
            <a:prstGeom prst="rect">
              <a:avLst/>
            </a:prstGeom>
            <a:effectLst/>
          </p:spPr>
        </p:pic>
      </p:grpSp>
      <p:sp>
        <p:nvSpPr>
          <p:cNvPr id="372" name="Someday we may find it"/>
          <p:cNvSpPr txBox="1"/>
          <p:nvPr/>
        </p:nvSpPr>
        <p:spPr>
          <a:xfrm>
            <a:off x="4271796" y="3487002"/>
            <a:ext cx="15395496" cy="1396286"/>
          </a:xfrm>
          <a:prstGeom prst="rect">
            <a:avLst/>
          </a:prstGeom>
          <a:ln w="3175">
            <a:miter lim="400000"/>
          </a:ln>
          <a:effectLst>
            <a:outerShdw blurRad="165100" dist="508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vl1pPr>
          </a:lstStyle>
          <a:p>
            <a:r>
              <a:t>Someday we may find it</a:t>
            </a:r>
          </a:p>
        </p:txBody>
      </p:sp>
      <p:sp>
        <p:nvSpPr>
          <p:cNvPr id="373" name="That’s called: Faith!"/>
          <p:cNvSpPr txBox="1"/>
          <p:nvPr/>
        </p:nvSpPr>
        <p:spPr>
          <a:xfrm>
            <a:off x="5232533" y="6627300"/>
            <a:ext cx="14716300" cy="1650540"/>
          </a:xfrm>
          <a:prstGeom prst="rect">
            <a:avLst/>
          </a:prstGeom>
          <a:ln w="3175">
            <a:miter lim="400000"/>
          </a:ln>
          <a:effectLst>
            <a:outerShdw blurRad="165100" dist="508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2000"/>
            </a:lvl1pPr>
          </a:lstStyle>
          <a:p>
            <a:r>
              <a:t>That’s called: Faith!</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72"/>
                                        </p:tgtEl>
                                        <p:attrNameLst>
                                          <p:attrName>style.visibility</p:attrName>
                                        </p:attrNameLst>
                                      </p:cBhvr>
                                      <p:to>
                                        <p:strVal val="visible"/>
                                      </p:to>
                                    </p:set>
                                    <p:animEffect transition="in" filter="wipe(left)">
                                      <p:cBhvr>
                                        <p:cTn id="7" dur="1000"/>
                                        <p:tgtEl>
                                          <p:spTgt spid="372"/>
                                        </p:tgtEl>
                                      </p:cBhvr>
                                    </p:animEffect>
                                  </p:childTnLst>
                                </p:cTn>
                              </p:par>
                            </p:childTnLst>
                          </p:cTn>
                        </p:par>
                        <p:par>
                          <p:cTn id="8" fill="hold">
                            <p:stCondLst>
                              <p:cond delay="1000"/>
                            </p:stCondLst>
                            <p:childTnLst>
                              <p:par>
                                <p:cTn id="9" presetID="10" presetClass="entr" fill="hold" grpId="2" nodeType="afterEffect">
                                  <p:stCondLst>
                                    <p:cond delay="300"/>
                                  </p:stCondLst>
                                  <p:iterate>
                                    <p:tmAbs val="0"/>
                                  </p:iterate>
                                  <p:childTnLst>
                                    <p:set>
                                      <p:cBhvr>
                                        <p:cTn id="10" fill="hold"/>
                                        <p:tgtEl>
                                          <p:spTgt spid="371"/>
                                        </p:tgtEl>
                                        <p:attrNameLst>
                                          <p:attrName>style.visibility</p:attrName>
                                        </p:attrNameLst>
                                      </p:cBhvr>
                                      <p:to>
                                        <p:strVal val="visible"/>
                                      </p:to>
                                    </p:set>
                                    <p:animEffect transition="in" filter="fade">
                                      <p:cBhvr>
                                        <p:cTn id="11" dur="1000"/>
                                        <p:tgtEl>
                                          <p:spTgt spid="37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373"/>
                                        </p:tgtEl>
                                        <p:attrNameLst>
                                          <p:attrName>style.visibility</p:attrName>
                                        </p:attrNameLst>
                                      </p:cBhvr>
                                      <p:to>
                                        <p:strVal val="visible"/>
                                      </p:to>
                                    </p:set>
                                    <p:animEffect transition="in" filter="wipe(left)">
                                      <p:cBhvr>
                                        <p:cTn id="16" dur="1000"/>
                                        <p:tgtEl>
                                          <p:spTgt spid="373"/>
                                        </p:tgtEl>
                                      </p:cBhvr>
                                    </p:animEffect>
                                  </p:childTnLst>
                                </p:cTn>
                              </p:par>
                            </p:childTnLst>
                          </p:cTn>
                        </p:par>
                        <p:par>
                          <p:cTn id="17" fill="hold">
                            <p:stCondLst>
                              <p:cond delay="1000"/>
                            </p:stCondLst>
                            <p:childTnLst>
                              <p:par>
                                <p:cTn id="18" presetID="10" presetClass="entr" fill="hold" grpId="4" nodeType="afterEffect">
                                  <p:stCondLst>
                                    <p:cond delay="300"/>
                                  </p:stCondLst>
                                  <p:iterate>
                                    <p:tmAbs val="0"/>
                                  </p:iterate>
                                  <p:childTnLst>
                                    <p:set>
                                      <p:cBhvr>
                                        <p:cTn id="19" fill="hold"/>
                                        <p:tgtEl>
                                          <p:spTgt spid="368"/>
                                        </p:tgtEl>
                                        <p:attrNameLst>
                                          <p:attrName>style.visibility</p:attrName>
                                        </p:attrNameLst>
                                      </p:cBhvr>
                                      <p:to>
                                        <p:strVal val="visible"/>
                                      </p:to>
                                    </p:set>
                                    <p:animEffect transition="in" filter="fade">
                                      <p:cBhvr>
                                        <p:cTn id="20"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4" animBg="1" advAuto="0"/>
      <p:bldP spid="371" grpId="2" animBg="1" advAuto="0"/>
      <p:bldP spid="372" grpId="1" animBg="1" advAuto="0"/>
      <p:bldP spid="373"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5" name="Group"/>
          <p:cNvGrpSpPr/>
          <p:nvPr/>
        </p:nvGrpSpPr>
        <p:grpSpPr>
          <a:xfrm>
            <a:off x="-1516379" y="2578260"/>
            <a:ext cx="28622338" cy="6823080"/>
            <a:chOff x="-25400" y="-25400"/>
            <a:chExt cx="28622336" cy="6823079"/>
          </a:xfrm>
        </p:grpSpPr>
        <p:grpSp>
          <p:nvGrpSpPr>
            <p:cNvPr id="379" name="Rectangle"/>
            <p:cNvGrpSpPr/>
            <p:nvPr/>
          </p:nvGrpSpPr>
          <p:grpSpPr>
            <a:xfrm>
              <a:off x="-25401" y="3079347"/>
              <a:ext cx="22692883" cy="3718333"/>
              <a:chOff x="0" y="0"/>
              <a:chExt cx="22692881" cy="3718331"/>
            </a:xfrm>
          </p:grpSpPr>
          <p:sp>
            <p:nvSpPr>
              <p:cNvPr id="378" name="Rectangle"/>
              <p:cNvSpPr/>
              <p:nvPr/>
            </p:nvSpPr>
            <p:spPr>
              <a:xfrm>
                <a:off x="25400" y="25399"/>
                <a:ext cx="22642082" cy="3667533"/>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77" name="Rectangle Rectangle" descr="Rectangle Rectangle"/>
              <p:cNvPicPr>
                <a:picLocks/>
              </p:cNvPicPr>
              <p:nvPr/>
            </p:nvPicPr>
            <p:blipFill>
              <a:blip r:embed="rId3">
                <a:alphaModFix amt="65466"/>
              </a:blip>
              <a:stretch>
                <a:fillRect/>
              </a:stretch>
            </p:blipFill>
            <p:spPr>
              <a:xfrm>
                <a:off x="0" y="-1"/>
                <a:ext cx="22692882" cy="3718333"/>
              </a:xfrm>
              <a:prstGeom prst="rect">
                <a:avLst/>
              </a:prstGeom>
              <a:effectLst/>
            </p:spPr>
          </p:pic>
        </p:grpSp>
        <p:grpSp>
          <p:nvGrpSpPr>
            <p:cNvPr id="382" name="Rectangle"/>
            <p:cNvGrpSpPr/>
            <p:nvPr/>
          </p:nvGrpSpPr>
          <p:grpSpPr>
            <a:xfrm>
              <a:off x="4302695" y="-25400"/>
              <a:ext cx="24294242" cy="3213770"/>
              <a:chOff x="0" y="0"/>
              <a:chExt cx="24294241" cy="3213769"/>
            </a:xfrm>
          </p:grpSpPr>
          <p:sp>
            <p:nvSpPr>
              <p:cNvPr id="381" name="Rectangle"/>
              <p:cNvSpPr/>
              <p:nvPr/>
            </p:nvSpPr>
            <p:spPr>
              <a:xfrm>
                <a:off x="25400" y="25400"/>
                <a:ext cx="24243442" cy="3162970"/>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80" name="Rectangle Rectangle" descr="Rectangle Rectangle"/>
              <p:cNvPicPr>
                <a:picLocks/>
              </p:cNvPicPr>
              <p:nvPr/>
            </p:nvPicPr>
            <p:blipFill>
              <a:blip r:embed="rId4">
                <a:alphaModFix amt="65466"/>
              </a:blip>
              <a:stretch>
                <a:fillRect/>
              </a:stretch>
            </p:blipFill>
            <p:spPr>
              <a:xfrm>
                <a:off x="0" y="0"/>
                <a:ext cx="24294242" cy="3213770"/>
              </a:xfrm>
              <a:prstGeom prst="rect">
                <a:avLst/>
              </a:prstGeom>
              <a:effectLst/>
            </p:spPr>
          </p:pic>
        </p:grpSp>
        <p:sp>
          <p:nvSpPr>
            <p:cNvPr id="383" name="Someday we may find it"/>
            <p:cNvSpPr txBox="1"/>
            <p:nvPr/>
          </p:nvSpPr>
          <p:spPr>
            <a:xfrm>
              <a:off x="5762774" y="883342"/>
              <a:ext cx="15395496" cy="1396286"/>
            </a:xfrm>
            <a:prstGeom prst="rect">
              <a:avLst/>
            </a:prstGeom>
            <a:noFill/>
            <a:ln w="3175" cap="flat">
              <a:noFill/>
              <a:miter lim="400000"/>
            </a:ln>
            <a:effectLst>
              <a:outerShdw blurRad="165100" dist="508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lvl1pPr>
                <a:defRPr sz="10000"/>
              </a:lvl1pPr>
            </a:lstStyle>
            <a:p>
              <a:r>
                <a:t>Someday we may find it</a:t>
              </a:r>
            </a:p>
          </p:txBody>
        </p:sp>
        <p:sp>
          <p:nvSpPr>
            <p:cNvPr id="384" name="That’s called: Faith!"/>
            <p:cNvSpPr txBox="1"/>
            <p:nvPr/>
          </p:nvSpPr>
          <p:spPr>
            <a:xfrm>
              <a:off x="6723511" y="4023639"/>
              <a:ext cx="14716300" cy="1650540"/>
            </a:xfrm>
            <a:prstGeom prst="rect">
              <a:avLst/>
            </a:prstGeom>
            <a:noFill/>
            <a:ln w="3175" cap="flat">
              <a:noFill/>
              <a:miter lim="400000"/>
            </a:ln>
            <a:effectLst>
              <a:outerShdw blurRad="165100" dist="508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lvl1pPr>
                <a:defRPr sz="12000"/>
              </a:lvl1pPr>
            </a:lstStyle>
            <a:p>
              <a:r>
                <a:t>That’s called: Faith!</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Who Created"/>
          <p:cNvSpPr/>
          <p:nvPr/>
        </p:nvSpPr>
        <p:spPr>
          <a:xfrm>
            <a:off x="3023079" y="1229560"/>
            <a:ext cx="11603143" cy="149599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lvl1pPr defTabSz="600891">
              <a:lnSpc>
                <a:spcPct val="90000"/>
              </a:lnSpc>
              <a:defRPr sz="13000">
                <a:latin typeface="Gotham Light"/>
                <a:ea typeface="Gotham Light"/>
                <a:cs typeface="Gotham Light"/>
                <a:sym typeface="Gotham Light"/>
              </a:defRPr>
            </a:lvl1pPr>
          </a:lstStyle>
          <a:p>
            <a:r>
              <a:t>Who Created</a:t>
            </a:r>
          </a:p>
        </p:txBody>
      </p:sp>
      <p:sp>
        <p:nvSpPr>
          <p:cNvPr id="220" name="the Universe?"/>
          <p:cNvSpPr txBox="1"/>
          <p:nvPr/>
        </p:nvSpPr>
        <p:spPr>
          <a:xfrm>
            <a:off x="3081977" y="3062171"/>
            <a:ext cx="14968255" cy="20624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lvl1pPr defTabSz="600891">
              <a:lnSpc>
                <a:spcPct val="90000"/>
              </a:lnSpc>
              <a:defRPr sz="15300"/>
            </a:lvl1pPr>
          </a:lstStyle>
          <a:p>
            <a:r>
              <a:t>the Universe?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20"/>
                                        </p:tgtEl>
                                        <p:attrNameLst>
                                          <p:attrName>style.visibility</p:attrName>
                                        </p:attrNameLst>
                                      </p:cBhvr>
                                      <p:to>
                                        <p:strVal val="visible"/>
                                      </p:to>
                                    </p:set>
                                    <p:animEffect transition="in" filter="wipe(left)">
                                      <p:cBhvr>
                                        <p:cTn id="7" dur="7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Law of Biogenesis"/>
          <p:cNvSpPr txBox="1"/>
          <p:nvPr/>
        </p:nvSpPr>
        <p:spPr>
          <a:xfrm>
            <a:off x="3430490" y="4475934"/>
            <a:ext cx="13694103" cy="15234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lvl1pPr>
              <a:spcBef>
                <a:spcPts val="2700"/>
              </a:spcBef>
              <a:defRPr sz="11000"/>
            </a:lvl1pPr>
          </a:lstStyle>
          <a:p>
            <a:r>
              <a:t>Law of Biogenesis</a:t>
            </a:r>
          </a:p>
        </p:txBody>
      </p:sp>
      <p:grpSp>
        <p:nvGrpSpPr>
          <p:cNvPr id="392" name="Rectangle"/>
          <p:cNvGrpSpPr/>
          <p:nvPr/>
        </p:nvGrpSpPr>
        <p:grpSpPr>
          <a:xfrm flipH="1">
            <a:off x="3402751" y="6739669"/>
            <a:ext cx="21249492" cy="2500397"/>
            <a:chOff x="0" y="0"/>
            <a:chExt cx="21249490" cy="2500396"/>
          </a:xfrm>
        </p:grpSpPr>
        <p:sp>
          <p:nvSpPr>
            <p:cNvPr id="391" name="Rectangle"/>
            <p:cNvSpPr/>
            <p:nvPr/>
          </p:nvSpPr>
          <p:spPr>
            <a:xfrm>
              <a:off x="25399" y="25400"/>
              <a:ext cx="21198692" cy="2449597"/>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90" name="Rectangle Rectangle" descr="Rectangle Rectangle"/>
            <p:cNvPicPr>
              <a:picLocks/>
            </p:cNvPicPr>
            <p:nvPr/>
          </p:nvPicPr>
          <p:blipFill>
            <a:blip r:embed="rId3">
              <a:alphaModFix amt="65466"/>
            </a:blip>
            <a:stretch>
              <a:fillRect/>
            </a:stretch>
          </p:blipFill>
          <p:spPr>
            <a:xfrm>
              <a:off x="-1" y="0"/>
              <a:ext cx="21249492" cy="2500397"/>
            </a:xfrm>
            <a:prstGeom prst="rect">
              <a:avLst/>
            </a:prstGeom>
            <a:effectLst/>
          </p:spPr>
        </p:pic>
      </p:grpSp>
      <p:sp>
        <p:nvSpPr>
          <p:cNvPr id="393" name="Life only comes from life"/>
          <p:cNvSpPr txBox="1"/>
          <p:nvPr/>
        </p:nvSpPr>
        <p:spPr>
          <a:xfrm>
            <a:off x="4189279" y="7220028"/>
            <a:ext cx="22074258" cy="153967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lstStyle>
            <a:lvl1pPr>
              <a:defRPr sz="10000">
                <a:latin typeface="Gotham Light"/>
                <a:ea typeface="Gotham Light"/>
                <a:cs typeface="Gotham Light"/>
                <a:sym typeface="Gotham Light"/>
              </a:defRPr>
            </a:lvl1pPr>
          </a:lstStyle>
          <a:p>
            <a:r>
              <a:t>Life only comes from life</a:t>
            </a:r>
          </a:p>
        </p:txBody>
      </p:sp>
      <p:grpSp>
        <p:nvGrpSpPr>
          <p:cNvPr id="396" name="Rectangle"/>
          <p:cNvGrpSpPr/>
          <p:nvPr/>
        </p:nvGrpSpPr>
        <p:grpSpPr>
          <a:xfrm flipH="1">
            <a:off x="-295719" y="-427597"/>
            <a:ext cx="25001041" cy="3613045"/>
            <a:chOff x="0" y="0"/>
            <a:chExt cx="25001039" cy="3613043"/>
          </a:xfrm>
        </p:grpSpPr>
        <p:sp>
          <p:nvSpPr>
            <p:cNvPr id="395" name="Rectangle"/>
            <p:cNvSpPr/>
            <p:nvPr/>
          </p:nvSpPr>
          <p:spPr>
            <a:xfrm>
              <a:off x="44450" y="44450"/>
              <a:ext cx="24912140" cy="3524144"/>
            </a:xfrm>
            <a:prstGeom prst="rect">
              <a:avLst/>
            </a:prstGeom>
            <a:solidFill>
              <a:srgbClr val="000000">
                <a:alpha val="39861"/>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394" name="Rectangle Rectangle" descr="Rectangle Rectangle"/>
            <p:cNvPicPr>
              <a:picLocks/>
            </p:cNvPicPr>
            <p:nvPr/>
          </p:nvPicPr>
          <p:blipFill>
            <a:blip r:embed="rId4"/>
            <a:stretch>
              <a:fillRect/>
            </a:stretch>
          </p:blipFill>
          <p:spPr>
            <a:xfrm>
              <a:off x="0" y="0"/>
              <a:ext cx="25001040" cy="3613044"/>
            </a:xfrm>
            <a:prstGeom prst="rect">
              <a:avLst/>
            </a:prstGeom>
            <a:effectLst/>
          </p:spPr>
        </p:pic>
      </p:grpSp>
      <p:sp>
        <p:nvSpPr>
          <p:cNvPr id="397" name="Mr. Dawkins ‘Alien’ theory…"/>
          <p:cNvSpPr txBox="1"/>
          <p:nvPr/>
        </p:nvSpPr>
        <p:spPr>
          <a:xfrm>
            <a:off x="1021683" y="420652"/>
            <a:ext cx="17203908" cy="238665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p>
            <a:pPr>
              <a:lnSpc>
                <a:spcPct val="90000"/>
              </a:lnSpc>
              <a:defRPr sz="8000">
                <a:latin typeface="Gotham Light"/>
                <a:ea typeface="Gotham Light"/>
                <a:cs typeface="Gotham Light"/>
                <a:sym typeface="Gotham Light"/>
              </a:defRPr>
            </a:pPr>
            <a:r>
              <a:t>Mr. Dawkins ‘Alien’ theory</a:t>
            </a:r>
          </a:p>
          <a:p>
            <a:pPr>
              <a:lnSpc>
                <a:spcPct val="90000"/>
              </a:lnSpc>
              <a:defRPr sz="9000"/>
            </a:pPr>
            <a:r>
              <a:t>actually admits: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397">
                                            <p:bg/>
                                          </p:spTgt>
                                        </p:tgtEl>
                                        <p:attrNameLst>
                                          <p:attrName>style.visibility</p:attrName>
                                        </p:attrNameLst>
                                      </p:cBhvr>
                                      <p:to>
                                        <p:strVal val="visible"/>
                                      </p:to>
                                    </p:set>
                                    <p:animEffect transition="in" filter="wipe(left)">
                                      <p:cBhvr>
                                        <p:cTn id="7" dur="1000"/>
                                        <p:tgtEl>
                                          <p:spTgt spid="397">
                                            <p:bg/>
                                          </p:spTgt>
                                        </p:tgtEl>
                                      </p:cBhvr>
                                    </p:animEffect>
                                  </p:childTnLst>
                                </p:cTn>
                              </p:par>
                              <p:par>
                                <p:cTn id="8" presetID="22" presetClass="entr" presetSubtype="8" fill="hold" grpId="1" nodeType="withEffect">
                                  <p:stCondLst>
                                    <p:cond delay="0"/>
                                  </p:stCondLst>
                                  <p:iterate>
                                    <p:tmAbs val="0"/>
                                  </p:iterate>
                                  <p:childTnLst>
                                    <p:set>
                                      <p:cBhvr>
                                        <p:cTn id="9" fill="hold"/>
                                        <p:tgtEl>
                                          <p:spTgt spid="397">
                                            <p:txEl>
                                              <p:pRg st="0" end="0"/>
                                            </p:txEl>
                                          </p:spTgt>
                                        </p:tgtEl>
                                        <p:attrNameLst>
                                          <p:attrName>style.visibility</p:attrName>
                                        </p:attrNameLst>
                                      </p:cBhvr>
                                      <p:to>
                                        <p:strVal val="visible"/>
                                      </p:to>
                                    </p:set>
                                    <p:animEffect transition="in" filter="wipe(left)">
                                      <p:cBhvr>
                                        <p:cTn id="10" dur="1000"/>
                                        <p:tgtEl>
                                          <p:spTgt spid="397">
                                            <p:txEl>
                                              <p:pRg st="0" end="0"/>
                                            </p:txEl>
                                          </p:spTgt>
                                        </p:tgtEl>
                                      </p:cBhvr>
                                    </p:animEffect>
                                  </p:childTnLst>
                                </p:cTn>
                              </p:par>
                            </p:childTnLst>
                          </p:cTn>
                        </p:par>
                        <p:par>
                          <p:cTn id="11" fill="hold">
                            <p:stCondLst>
                              <p:cond delay="1000"/>
                            </p:stCondLst>
                            <p:childTnLst>
                              <p:par>
                                <p:cTn id="12" presetID="10" presetClass="entr" fill="hold" grpId="2" nodeType="afterEffect">
                                  <p:stCondLst>
                                    <p:cond delay="0"/>
                                  </p:stCondLst>
                                  <p:iterate>
                                    <p:tmAbs val="0"/>
                                  </p:iterate>
                                  <p:childTnLst>
                                    <p:set>
                                      <p:cBhvr>
                                        <p:cTn id="13" fill="hold"/>
                                        <p:tgtEl>
                                          <p:spTgt spid="396"/>
                                        </p:tgtEl>
                                        <p:attrNameLst>
                                          <p:attrName>style.visibility</p:attrName>
                                        </p:attrNameLst>
                                      </p:cBhvr>
                                      <p:to>
                                        <p:strVal val="visible"/>
                                      </p:to>
                                    </p:set>
                                    <p:animEffect transition="in" filter="fade">
                                      <p:cBhvr>
                                        <p:cTn id="14" dur="1000"/>
                                        <p:tgtEl>
                                          <p:spTgt spid="396"/>
                                        </p:tgtEl>
                                      </p:cBhvr>
                                    </p:animEffect>
                                  </p:childTnLst>
                                </p:cTn>
                              </p:par>
                            </p:childTnLst>
                          </p:cTn>
                        </p:par>
                        <p:par>
                          <p:cTn id="15" fill="hold">
                            <p:stCondLst>
                              <p:cond delay="2000"/>
                            </p:stCondLst>
                            <p:childTnLst>
                              <p:par>
                                <p:cTn id="16" presetID="22" presetClass="entr" presetSubtype="8" fill="hold" grpId="1" nodeType="afterEffect">
                                  <p:stCondLst>
                                    <p:cond delay="0"/>
                                  </p:stCondLst>
                                  <p:iterate>
                                    <p:tmAbs val="0"/>
                                  </p:iterate>
                                  <p:childTnLst>
                                    <p:set>
                                      <p:cBhvr>
                                        <p:cTn id="17" fill="hold"/>
                                        <p:tgtEl>
                                          <p:spTgt spid="397">
                                            <p:txEl>
                                              <p:pRg st="1" end="1"/>
                                            </p:txEl>
                                          </p:spTgt>
                                        </p:tgtEl>
                                        <p:attrNameLst>
                                          <p:attrName>style.visibility</p:attrName>
                                        </p:attrNameLst>
                                      </p:cBhvr>
                                      <p:to>
                                        <p:strVal val="visible"/>
                                      </p:to>
                                    </p:set>
                                    <p:animEffect transition="in" filter="wipe(left)">
                                      <p:cBhvr>
                                        <p:cTn id="18" dur="1000"/>
                                        <p:tgtEl>
                                          <p:spTgt spid="39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3" nodeType="clickEffect">
                                  <p:stCondLst>
                                    <p:cond delay="0"/>
                                  </p:stCondLst>
                                  <p:iterate>
                                    <p:tmAbs val="0"/>
                                  </p:iterate>
                                  <p:childTnLst>
                                    <p:set>
                                      <p:cBhvr>
                                        <p:cTn id="22" fill="hold"/>
                                        <p:tgtEl>
                                          <p:spTgt spid="389">
                                            <p:bg/>
                                          </p:spTgt>
                                        </p:tgtEl>
                                        <p:attrNameLst>
                                          <p:attrName>style.visibility</p:attrName>
                                        </p:attrNameLst>
                                      </p:cBhvr>
                                      <p:to>
                                        <p:strVal val="visible"/>
                                      </p:to>
                                    </p:set>
                                    <p:animEffect transition="in" filter="wipe(left)">
                                      <p:cBhvr>
                                        <p:cTn id="23" dur="1000"/>
                                        <p:tgtEl>
                                          <p:spTgt spid="389">
                                            <p:bg/>
                                          </p:spTgt>
                                        </p:tgtEl>
                                      </p:cBhvr>
                                    </p:animEffect>
                                  </p:childTnLst>
                                </p:cTn>
                              </p:par>
                              <p:par>
                                <p:cTn id="24" presetID="22" presetClass="entr" presetSubtype="8" fill="hold" grpId="3" nodeType="withEffect">
                                  <p:stCondLst>
                                    <p:cond delay="0"/>
                                  </p:stCondLst>
                                  <p:iterate>
                                    <p:tmAbs val="0"/>
                                  </p:iterate>
                                  <p:childTnLst>
                                    <p:set>
                                      <p:cBhvr>
                                        <p:cTn id="25" fill="hold"/>
                                        <p:tgtEl>
                                          <p:spTgt spid="389">
                                            <p:txEl>
                                              <p:pRg st="0" end="0"/>
                                            </p:txEl>
                                          </p:spTgt>
                                        </p:tgtEl>
                                        <p:attrNameLst>
                                          <p:attrName>style.visibility</p:attrName>
                                        </p:attrNameLst>
                                      </p:cBhvr>
                                      <p:to>
                                        <p:strVal val="visible"/>
                                      </p:to>
                                    </p:set>
                                    <p:animEffect transition="in" filter="wipe(left)">
                                      <p:cBhvr>
                                        <p:cTn id="26" dur="1000"/>
                                        <p:tgtEl>
                                          <p:spTgt spid="38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4" nodeType="clickEffect">
                                  <p:stCondLst>
                                    <p:cond delay="0"/>
                                  </p:stCondLst>
                                  <p:iterate>
                                    <p:tmAbs val="0"/>
                                  </p:iterate>
                                  <p:childTnLst>
                                    <p:set>
                                      <p:cBhvr>
                                        <p:cTn id="30" fill="hold"/>
                                        <p:tgtEl>
                                          <p:spTgt spid="393"/>
                                        </p:tgtEl>
                                        <p:attrNameLst>
                                          <p:attrName>style.visibility</p:attrName>
                                        </p:attrNameLst>
                                      </p:cBhvr>
                                      <p:to>
                                        <p:strVal val="visible"/>
                                      </p:to>
                                    </p:set>
                                    <p:animEffect transition="in" filter="wipe(left)">
                                      <p:cBhvr>
                                        <p:cTn id="31" dur="1000"/>
                                        <p:tgtEl>
                                          <p:spTgt spid="393"/>
                                        </p:tgtEl>
                                      </p:cBhvr>
                                    </p:animEffect>
                                  </p:childTnLst>
                                </p:cTn>
                              </p:par>
                            </p:childTnLst>
                          </p:cTn>
                        </p:par>
                        <p:par>
                          <p:cTn id="32" fill="hold">
                            <p:stCondLst>
                              <p:cond delay="1000"/>
                            </p:stCondLst>
                            <p:childTnLst>
                              <p:par>
                                <p:cTn id="33" presetID="10" presetClass="entr" fill="hold" grpId="5" nodeType="afterEffect">
                                  <p:stCondLst>
                                    <p:cond delay="0"/>
                                  </p:stCondLst>
                                  <p:iterate>
                                    <p:tmAbs val="0"/>
                                  </p:iterate>
                                  <p:childTnLst>
                                    <p:set>
                                      <p:cBhvr>
                                        <p:cTn id="34" fill="hold"/>
                                        <p:tgtEl>
                                          <p:spTgt spid="392"/>
                                        </p:tgtEl>
                                        <p:attrNameLst>
                                          <p:attrName>style.visibility</p:attrName>
                                        </p:attrNameLst>
                                      </p:cBhvr>
                                      <p:to>
                                        <p:strVal val="visible"/>
                                      </p:to>
                                    </p:set>
                                    <p:animEffect transition="in" filter="fade">
                                      <p:cBhvr>
                                        <p:cTn id="35"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3" build="p" bldLvl="5" animBg="1" advAuto="0"/>
      <p:bldP spid="392" grpId="5" animBg="1" advAuto="0"/>
      <p:bldP spid="393" grpId="4" animBg="1" advAuto="0"/>
      <p:bldP spid="396" grpId="2" animBg="1" advAuto="0"/>
      <p:bldP spid="397"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Necessity of a Creator"/>
          <p:cNvSpPr txBox="1"/>
          <p:nvPr/>
        </p:nvSpPr>
        <p:spPr>
          <a:xfrm>
            <a:off x="926746" y="5367013"/>
            <a:ext cx="17049182" cy="15234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lvl1pPr>
              <a:spcBef>
                <a:spcPts val="2700"/>
              </a:spcBef>
              <a:defRPr sz="11000"/>
            </a:lvl1pPr>
          </a:lstStyle>
          <a:p>
            <a:r>
              <a:t>Necessity of a Creator</a:t>
            </a:r>
          </a:p>
        </p:txBody>
      </p:sp>
      <p:grpSp>
        <p:nvGrpSpPr>
          <p:cNvPr id="404" name="Rectangle"/>
          <p:cNvGrpSpPr/>
          <p:nvPr/>
        </p:nvGrpSpPr>
        <p:grpSpPr>
          <a:xfrm flipH="1">
            <a:off x="-2928334" y="7525561"/>
            <a:ext cx="24791780" cy="2500397"/>
            <a:chOff x="0" y="0"/>
            <a:chExt cx="24791779" cy="2500396"/>
          </a:xfrm>
        </p:grpSpPr>
        <p:sp>
          <p:nvSpPr>
            <p:cNvPr id="403" name="Rectangle"/>
            <p:cNvSpPr/>
            <p:nvPr/>
          </p:nvSpPr>
          <p:spPr>
            <a:xfrm>
              <a:off x="25400" y="25400"/>
              <a:ext cx="24740980" cy="2449597"/>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02" name="Rectangle Rectangle" descr="Rectangle Rectangle"/>
            <p:cNvPicPr>
              <a:picLocks/>
            </p:cNvPicPr>
            <p:nvPr/>
          </p:nvPicPr>
          <p:blipFill>
            <a:blip r:embed="rId3">
              <a:alphaModFix amt="65466"/>
            </a:blip>
            <a:stretch>
              <a:fillRect/>
            </a:stretch>
          </p:blipFill>
          <p:spPr>
            <a:xfrm>
              <a:off x="0" y="0"/>
              <a:ext cx="24791780" cy="2500397"/>
            </a:xfrm>
            <a:prstGeom prst="rect">
              <a:avLst/>
            </a:prstGeom>
            <a:effectLst/>
          </p:spPr>
        </p:pic>
      </p:grpSp>
      <p:sp>
        <p:nvSpPr>
          <p:cNvPr id="405" name="a Designer is in the equation"/>
          <p:cNvSpPr txBox="1"/>
          <p:nvPr/>
        </p:nvSpPr>
        <p:spPr>
          <a:xfrm>
            <a:off x="2879066" y="8005921"/>
            <a:ext cx="22074258" cy="153967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lstStyle>
            <a:lvl1pPr>
              <a:defRPr sz="10000">
                <a:latin typeface="Gotham Light"/>
                <a:ea typeface="Gotham Light"/>
                <a:cs typeface="Gotham Light"/>
                <a:sym typeface="Gotham Light"/>
              </a:defRPr>
            </a:lvl1pPr>
          </a:lstStyle>
          <a:p>
            <a:r>
              <a:t>a Designer is in the equation</a:t>
            </a:r>
          </a:p>
        </p:txBody>
      </p:sp>
      <p:grpSp>
        <p:nvGrpSpPr>
          <p:cNvPr id="408" name="Rectangle"/>
          <p:cNvGrpSpPr/>
          <p:nvPr/>
        </p:nvGrpSpPr>
        <p:grpSpPr>
          <a:xfrm flipH="1">
            <a:off x="-295719" y="-427597"/>
            <a:ext cx="25001041" cy="3613045"/>
            <a:chOff x="0" y="0"/>
            <a:chExt cx="25001039" cy="3613043"/>
          </a:xfrm>
        </p:grpSpPr>
        <p:sp>
          <p:nvSpPr>
            <p:cNvPr id="407" name="Rectangle"/>
            <p:cNvSpPr/>
            <p:nvPr/>
          </p:nvSpPr>
          <p:spPr>
            <a:xfrm>
              <a:off x="44450" y="44450"/>
              <a:ext cx="24912140" cy="3524144"/>
            </a:xfrm>
            <a:prstGeom prst="rect">
              <a:avLst/>
            </a:prstGeom>
            <a:solidFill>
              <a:srgbClr val="000000">
                <a:alpha val="39861"/>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06" name="Rectangle Rectangle" descr="Rectangle Rectangle"/>
            <p:cNvPicPr>
              <a:picLocks/>
            </p:cNvPicPr>
            <p:nvPr/>
          </p:nvPicPr>
          <p:blipFill>
            <a:blip r:embed="rId4"/>
            <a:stretch>
              <a:fillRect/>
            </a:stretch>
          </p:blipFill>
          <p:spPr>
            <a:xfrm>
              <a:off x="0" y="0"/>
              <a:ext cx="25001040" cy="3613044"/>
            </a:xfrm>
            <a:prstGeom prst="rect">
              <a:avLst/>
            </a:prstGeom>
            <a:effectLst/>
          </p:spPr>
        </p:pic>
      </p:grpSp>
      <p:sp>
        <p:nvSpPr>
          <p:cNvPr id="409" name="Mr. Dawkins ‘Alien’ theory…"/>
          <p:cNvSpPr txBox="1"/>
          <p:nvPr/>
        </p:nvSpPr>
        <p:spPr>
          <a:xfrm>
            <a:off x="1021683" y="420652"/>
            <a:ext cx="17203908" cy="238665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p>
            <a:pPr>
              <a:lnSpc>
                <a:spcPct val="90000"/>
              </a:lnSpc>
              <a:defRPr sz="8000">
                <a:latin typeface="Gotham Light"/>
                <a:ea typeface="Gotham Light"/>
                <a:cs typeface="Gotham Light"/>
                <a:sym typeface="Gotham Light"/>
              </a:defRPr>
            </a:pPr>
            <a:r>
              <a:t>Mr. Dawkins ‘Alien’ theory</a:t>
            </a:r>
          </a:p>
          <a:p>
            <a:pPr>
              <a:lnSpc>
                <a:spcPct val="90000"/>
              </a:lnSpc>
              <a:defRPr sz="9000"/>
            </a:pPr>
            <a:r>
              <a:t>actually admits: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01">
                                            <p:bg/>
                                          </p:spTgt>
                                        </p:tgtEl>
                                        <p:attrNameLst>
                                          <p:attrName>style.visibility</p:attrName>
                                        </p:attrNameLst>
                                      </p:cBhvr>
                                      <p:to>
                                        <p:strVal val="visible"/>
                                      </p:to>
                                    </p:set>
                                    <p:animEffect transition="in" filter="wipe(left)">
                                      <p:cBhvr>
                                        <p:cTn id="7" dur="1000"/>
                                        <p:tgtEl>
                                          <p:spTgt spid="401">
                                            <p:bg/>
                                          </p:spTgt>
                                        </p:tgtEl>
                                      </p:cBhvr>
                                    </p:animEffect>
                                  </p:childTnLst>
                                </p:cTn>
                              </p:par>
                              <p:par>
                                <p:cTn id="8" presetID="22" presetClass="entr" presetSubtype="8" fill="hold" grpId="1" nodeType="withEffect">
                                  <p:stCondLst>
                                    <p:cond delay="0"/>
                                  </p:stCondLst>
                                  <p:iterate>
                                    <p:tmAbs val="0"/>
                                  </p:iterate>
                                  <p:childTnLst>
                                    <p:set>
                                      <p:cBhvr>
                                        <p:cTn id="9" fill="hold"/>
                                        <p:tgtEl>
                                          <p:spTgt spid="401">
                                            <p:txEl>
                                              <p:pRg st="0" end="0"/>
                                            </p:txEl>
                                          </p:spTgt>
                                        </p:tgtEl>
                                        <p:attrNameLst>
                                          <p:attrName>style.visibility</p:attrName>
                                        </p:attrNameLst>
                                      </p:cBhvr>
                                      <p:to>
                                        <p:strVal val="visible"/>
                                      </p:to>
                                    </p:set>
                                    <p:animEffect transition="in" filter="wipe(left)">
                                      <p:cBhvr>
                                        <p:cTn id="10" dur="1000"/>
                                        <p:tgtEl>
                                          <p:spTgt spid="4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2" nodeType="clickEffect">
                                  <p:stCondLst>
                                    <p:cond delay="0"/>
                                  </p:stCondLst>
                                  <p:iterate>
                                    <p:tmAbs val="0"/>
                                  </p:iterate>
                                  <p:childTnLst>
                                    <p:set>
                                      <p:cBhvr>
                                        <p:cTn id="14" fill="hold"/>
                                        <p:tgtEl>
                                          <p:spTgt spid="405"/>
                                        </p:tgtEl>
                                        <p:attrNameLst>
                                          <p:attrName>style.visibility</p:attrName>
                                        </p:attrNameLst>
                                      </p:cBhvr>
                                      <p:to>
                                        <p:strVal val="visible"/>
                                      </p:to>
                                    </p:set>
                                    <p:animEffect transition="in" filter="wipe(left)">
                                      <p:cBhvr>
                                        <p:cTn id="15" dur="1000"/>
                                        <p:tgtEl>
                                          <p:spTgt spid="405"/>
                                        </p:tgtEl>
                                      </p:cBhvr>
                                    </p:animEffect>
                                  </p:childTnLst>
                                </p:cTn>
                              </p:par>
                            </p:childTnLst>
                          </p:cTn>
                        </p:par>
                        <p:par>
                          <p:cTn id="16" fill="hold">
                            <p:stCondLst>
                              <p:cond delay="1000"/>
                            </p:stCondLst>
                            <p:childTnLst>
                              <p:par>
                                <p:cTn id="17" presetID="10" presetClass="entr" fill="hold" grpId="3" nodeType="afterEffect">
                                  <p:stCondLst>
                                    <p:cond delay="0"/>
                                  </p:stCondLst>
                                  <p:iterate>
                                    <p:tmAbs val="0"/>
                                  </p:iterate>
                                  <p:childTnLst>
                                    <p:set>
                                      <p:cBhvr>
                                        <p:cTn id="18" fill="hold"/>
                                        <p:tgtEl>
                                          <p:spTgt spid="404"/>
                                        </p:tgtEl>
                                        <p:attrNameLst>
                                          <p:attrName>style.visibility</p:attrName>
                                        </p:attrNameLst>
                                      </p:cBhvr>
                                      <p:to>
                                        <p:strVal val="visible"/>
                                      </p:to>
                                    </p:set>
                                    <p:animEffect transition="in" filter="fade">
                                      <p:cBhvr>
                                        <p:cTn id="19" dur="10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1" build="p" bldLvl="5" animBg="1" advAuto="0"/>
      <p:bldP spid="404" grpId="3" animBg="1" advAuto="0"/>
      <p:bldP spid="405"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2" name="Group"/>
          <p:cNvGrpSpPr/>
          <p:nvPr/>
        </p:nvGrpSpPr>
        <p:grpSpPr>
          <a:xfrm>
            <a:off x="-2928334" y="-427597"/>
            <a:ext cx="27881657" cy="10453555"/>
            <a:chOff x="-25400" y="-44450"/>
            <a:chExt cx="27881657" cy="10453554"/>
          </a:xfrm>
        </p:grpSpPr>
        <p:sp>
          <p:nvSpPr>
            <p:cNvPr id="413" name="Necessity of a Creator"/>
            <p:cNvSpPr txBox="1"/>
            <p:nvPr/>
          </p:nvSpPr>
          <p:spPr>
            <a:xfrm>
              <a:off x="3829680" y="5750160"/>
              <a:ext cx="17049182" cy="152341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spAutoFit/>
            </a:bodyPr>
            <a:lstStyle>
              <a:lvl1pPr>
                <a:spcBef>
                  <a:spcPts val="2700"/>
                </a:spcBef>
                <a:defRPr sz="11000"/>
              </a:lvl1pPr>
            </a:lstStyle>
            <a:p>
              <a:r>
                <a:t>Necessity of a Creator</a:t>
              </a:r>
            </a:p>
          </p:txBody>
        </p:sp>
        <p:grpSp>
          <p:nvGrpSpPr>
            <p:cNvPr id="416" name="Rectangle"/>
            <p:cNvGrpSpPr/>
            <p:nvPr/>
          </p:nvGrpSpPr>
          <p:grpSpPr>
            <a:xfrm flipH="1">
              <a:off x="-25400" y="7908707"/>
              <a:ext cx="24791780" cy="2500398"/>
              <a:chOff x="0" y="0"/>
              <a:chExt cx="24791779" cy="2500396"/>
            </a:xfrm>
          </p:grpSpPr>
          <p:sp>
            <p:nvSpPr>
              <p:cNvPr id="415" name="Rectangle"/>
              <p:cNvSpPr/>
              <p:nvPr/>
            </p:nvSpPr>
            <p:spPr>
              <a:xfrm>
                <a:off x="25400" y="25400"/>
                <a:ext cx="24740980" cy="2449597"/>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14" name="Rectangle Rectangle" descr="Rectangle Rectangle"/>
              <p:cNvPicPr>
                <a:picLocks/>
              </p:cNvPicPr>
              <p:nvPr/>
            </p:nvPicPr>
            <p:blipFill>
              <a:blip r:embed="rId3">
                <a:alphaModFix amt="65466"/>
              </a:blip>
              <a:stretch>
                <a:fillRect/>
              </a:stretch>
            </p:blipFill>
            <p:spPr>
              <a:xfrm>
                <a:off x="0" y="0"/>
                <a:ext cx="24791780" cy="2500397"/>
              </a:xfrm>
              <a:prstGeom prst="rect">
                <a:avLst/>
              </a:prstGeom>
              <a:effectLst/>
            </p:spPr>
          </p:pic>
        </p:grpSp>
        <p:sp>
          <p:nvSpPr>
            <p:cNvPr id="417" name="a Designer is in the equation"/>
            <p:cNvSpPr txBox="1"/>
            <p:nvPr/>
          </p:nvSpPr>
          <p:spPr>
            <a:xfrm>
              <a:off x="5781999" y="8389067"/>
              <a:ext cx="22074259" cy="153967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noAutofit/>
            </a:bodyPr>
            <a:lstStyle>
              <a:lvl1pPr>
                <a:defRPr sz="10000">
                  <a:latin typeface="Gotham Light"/>
                  <a:ea typeface="Gotham Light"/>
                  <a:cs typeface="Gotham Light"/>
                  <a:sym typeface="Gotham Light"/>
                </a:defRPr>
              </a:lvl1pPr>
            </a:lstStyle>
            <a:p>
              <a:r>
                <a:t>a Designer is in the equation</a:t>
              </a:r>
            </a:p>
          </p:txBody>
        </p:sp>
        <p:grpSp>
          <p:nvGrpSpPr>
            <p:cNvPr id="420" name="Rectangle"/>
            <p:cNvGrpSpPr/>
            <p:nvPr/>
          </p:nvGrpSpPr>
          <p:grpSpPr>
            <a:xfrm flipH="1">
              <a:off x="2607215" y="-44450"/>
              <a:ext cx="25001041" cy="3613044"/>
              <a:chOff x="0" y="0"/>
              <a:chExt cx="25001039" cy="3613043"/>
            </a:xfrm>
          </p:grpSpPr>
          <p:sp>
            <p:nvSpPr>
              <p:cNvPr id="419" name="Rectangle"/>
              <p:cNvSpPr/>
              <p:nvPr/>
            </p:nvSpPr>
            <p:spPr>
              <a:xfrm>
                <a:off x="44450" y="44450"/>
                <a:ext cx="24912140" cy="3524144"/>
              </a:xfrm>
              <a:prstGeom prst="rect">
                <a:avLst/>
              </a:prstGeom>
              <a:solidFill>
                <a:srgbClr val="000000">
                  <a:alpha val="39861"/>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18" name="Rectangle Rectangle" descr="Rectangle Rectangle"/>
              <p:cNvPicPr>
                <a:picLocks/>
              </p:cNvPicPr>
              <p:nvPr/>
            </p:nvPicPr>
            <p:blipFill>
              <a:blip r:embed="rId4"/>
              <a:stretch>
                <a:fillRect/>
              </a:stretch>
            </p:blipFill>
            <p:spPr>
              <a:xfrm>
                <a:off x="0" y="0"/>
                <a:ext cx="25001040" cy="3613044"/>
              </a:xfrm>
              <a:prstGeom prst="rect">
                <a:avLst/>
              </a:prstGeom>
              <a:effectLst/>
            </p:spPr>
          </p:pic>
        </p:grpSp>
        <p:sp>
          <p:nvSpPr>
            <p:cNvPr id="421" name="Mr. Dawkins ‘Alien’ theory…"/>
            <p:cNvSpPr txBox="1"/>
            <p:nvPr/>
          </p:nvSpPr>
          <p:spPr>
            <a:xfrm>
              <a:off x="3924617" y="803799"/>
              <a:ext cx="17203908" cy="238665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spAutoFit/>
            </a:bodyPr>
            <a:lstStyle/>
            <a:p>
              <a:pPr>
                <a:lnSpc>
                  <a:spcPct val="90000"/>
                </a:lnSpc>
                <a:defRPr sz="8000">
                  <a:latin typeface="Gotham Light"/>
                  <a:ea typeface="Gotham Light"/>
                  <a:cs typeface="Gotham Light"/>
                  <a:sym typeface="Gotham Light"/>
                </a:defRPr>
              </a:pPr>
              <a:r>
                <a:t>Mr. Dawkins ‘Alien’ theory</a:t>
              </a:r>
            </a:p>
            <a:p>
              <a:pPr>
                <a:lnSpc>
                  <a:spcPct val="90000"/>
                </a:lnSpc>
                <a:defRPr sz="9000"/>
              </a:pPr>
              <a:r>
                <a:t>actually admits:</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Rectangle"/>
          <p:cNvSpPr/>
          <p:nvPr/>
        </p:nvSpPr>
        <p:spPr>
          <a:xfrm>
            <a:off x="4037279" y="7417199"/>
            <a:ext cx="21823662" cy="3938137"/>
          </a:xfrm>
          <a:prstGeom prst="rect">
            <a:avLst/>
          </a:prstGeom>
          <a:solidFill>
            <a:srgbClr val="000000">
              <a:alpha val="61487"/>
            </a:srgbClr>
          </a:solidFill>
          <a:ln w="3175">
            <a:miter lim="400000"/>
          </a:ln>
        </p:spPr>
        <p:txBody>
          <a:bodyPr lIns="62507" tIns="62507" rIns="62507" bIns="62507" anchor="ctr"/>
          <a:lstStyle/>
          <a:p>
            <a:pPr algn="ctr" defTabSz="821531">
              <a:defRPr sz="3400">
                <a:latin typeface="+mn-lt"/>
                <a:ea typeface="+mn-ea"/>
                <a:cs typeface="+mn-cs"/>
                <a:sym typeface="Helvetica Light"/>
              </a:defRPr>
            </a:pPr>
            <a:endParaRPr/>
          </a:p>
        </p:txBody>
      </p:sp>
      <p:grpSp>
        <p:nvGrpSpPr>
          <p:cNvPr id="429" name="Rectangle"/>
          <p:cNvGrpSpPr/>
          <p:nvPr/>
        </p:nvGrpSpPr>
        <p:grpSpPr>
          <a:xfrm>
            <a:off x="1014089" y="358675"/>
            <a:ext cx="15173146" cy="6082400"/>
            <a:chOff x="0" y="0"/>
            <a:chExt cx="15173145" cy="6082399"/>
          </a:xfrm>
        </p:grpSpPr>
        <p:sp>
          <p:nvSpPr>
            <p:cNvPr id="428" name="Rectangle"/>
            <p:cNvSpPr/>
            <p:nvPr/>
          </p:nvSpPr>
          <p:spPr>
            <a:xfrm>
              <a:off x="25400" y="25400"/>
              <a:ext cx="15122346" cy="6031600"/>
            </a:xfrm>
            <a:prstGeom prst="rect">
              <a:avLst/>
            </a:prstGeom>
            <a:solidFill>
              <a:srgbClr val="000000">
                <a:alpha val="61487"/>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27" name="Rectangle Rectangle" descr="Rectangle Rectangle"/>
            <p:cNvPicPr>
              <a:picLocks/>
            </p:cNvPicPr>
            <p:nvPr/>
          </p:nvPicPr>
          <p:blipFill>
            <a:blip r:embed="rId3">
              <a:alphaModFix amt="61487"/>
            </a:blip>
            <a:stretch>
              <a:fillRect/>
            </a:stretch>
          </p:blipFill>
          <p:spPr>
            <a:xfrm>
              <a:off x="0" y="0"/>
              <a:ext cx="15173146" cy="6082400"/>
            </a:xfrm>
            <a:prstGeom prst="rect">
              <a:avLst/>
            </a:prstGeom>
            <a:effectLst/>
          </p:spPr>
        </p:pic>
      </p:grpSp>
      <p:sp>
        <p:nvSpPr>
          <p:cNvPr id="430" name="Laws of Physics…"/>
          <p:cNvSpPr txBox="1"/>
          <p:nvPr/>
        </p:nvSpPr>
        <p:spPr>
          <a:xfrm>
            <a:off x="5135106" y="7989765"/>
            <a:ext cx="11139091" cy="293284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lnSpc>
                <a:spcPct val="90000"/>
              </a:lnSpc>
              <a:defRPr sz="11000"/>
            </a:pPr>
            <a:r>
              <a:t>Laws of Physics</a:t>
            </a:r>
          </a:p>
          <a:p>
            <a:pPr>
              <a:lnSpc>
                <a:spcPct val="90000"/>
              </a:lnSpc>
              <a:defRPr sz="10000">
                <a:latin typeface="Gotham Light"/>
                <a:ea typeface="Gotham Light"/>
                <a:cs typeface="Gotham Light"/>
                <a:sym typeface="Gotham Light"/>
              </a:defRPr>
            </a:pPr>
            <a:r>
              <a:t>are universal</a:t>
            </a:r>
          </a:p>
        </p:txBody>
      </p:sp>
      <p:pic>
        <p:nvPicPr>
          <p:cNvPr id="431" name="Image" descr="Image"/>
          <p:cNvPicPr>
            <a:picLocks noChangeAspect="1"/>
          </p:cNvPicPr>
          <p:nvPr/>
        </p:nvPicPr>
        <p:blipFill>
          <a:blip r:embed="rId4"/>
          <a:srcRect l="19253" t="20962" r="21844" b="37059"/>
          <a:stretch>
            <a:fillRect/>
          </a:stretch>
        </p:blipFill>
        <p:spPr>
          <a:xfrm>
            <a:off x="1686423" y="819165"/>
            <a:ext cx="7415720" cy="3170985"/>
          </a:xfrm>
          <a:prstGeom prst="rect">
            <a:avLst/>
          </a:prstGeom>
          <a:ln w="12700">
            <a:solidFill>
              <a:srgbClr val="FFFFFF"/>
            </a:solidFill>
            <a:miter lim="400000"/>
          </a:ln>
        </p:spPr>
      </p:pic>
      <p:sp>
        <p:nvSpPr>
          <p:cNvPr id="432" name="Stephen Hawking, 1942 - 2018…"/>
          <p:cNvSpPr txBox="1"/>
          <p:nvPr/>
        </p:nvSpPr>
        <p:spPr>
          <a:xfrm>
            <a:off x="1526815" y="4224139"/>
            <a:ext cx="15122346" cy="17538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p>
            <a:pPr>
              <a:defRPr sz="6200">
                <a:latin typeface="Gotham Light"/>
                <a:ea typeface="Gotham Light"/>
                <a:cs typeface="Gotham Light"/>
                <a:sym typeface="Gotham Light"/>
              </a:defRPr>
            </a:pPr>
            <a:r>
              <a:t>Stephen Hawking, </a:t>
            </a:r>
            <a:r>
              <a:rPr sz="5400"/>
              <a:t>1942 - 2018</a:t>
            </a:r>
          </a:p>
          <a:p>
            <a:pPr>
              <a:defRPr sz="5400">
                <a:latin typeface="Gotham Light"/>
                <a:ea typeface="Gotham Light"/>
                <a:cs typeface="Gotham Light"/>
                <a:sym typeface="Gotham Light"/>
              </a:defRPr>
            </a:pPr>
            <a:r>
              <a:t>Theoretical physicist, cosmologist, author</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30">
                                            <p:bg/>
                                          </p:spTgt>
                                        </p:tgtEl>
                                        <p:attrNameLst>
                                          <p:attrName>style.visibility</p:attrName>
                                        </p:attrNameLst>
                                      </p:cBhvr>
                                      <p:to>
                                        <p:strVal val="visible"/>
                                      </p:to>
                                    </p:set>
                                    <p:animEffect transition="in" filter="wipe(left)">
                                      <p:cBhvr>
                                        <p:cTn id="7" dur="1000"/>
                                        <p:tgtEl>
                                          <p:spTgt spid="430">
                                            <p:bg/>
                                          </p:spTgt>
                                        </p:tgtEl>
                                      </p:cBhvr>
                                    </p:animEffect>
                                  </p:childTnLst>
                                </p:cTn>
                              </p:par>
                              <p:par>
                                <p:cTn id="8" presetID="22" presetClass="entr" presetSubtype="8" fill="hold" grpId="1" nodeType="withEffect">
                                  <p:stCondLst>
                                    <p:cond delay="0"/>
                                  </p:stCondLst>
                                  <p:iterate>
                                    <p:tmAbs val="0"/>
                                  </p:iterate>
                                  <p:childTnLst>
                                    <p:set>
                                      <p:cBhvr>
                                        <p:cTn id="9" fill="hold"/>
                                        <p:tgtEl>
                                          <p:spTgt spid="430">
                                            <p:txEl>
                                              <p:pRg st="0" end="0"/>
                                            </p:txEl>
                                          </p:spTgt>
                                        </p:tgtEl>
                                        <p:attrNameLst>
                                          <p:attrName>style.visibility</p:attrName>
                                        </p:attrNameLst>
                                      </p:cBhvr>
                                      <p:to>
                                        <p:strVal val="visible"/>
                                      </p:to>
                                    </p:set>
                                    <p:animEffect transition="in" filter="wipe(left)">
                                      <p:cBhvr>
                                        <p:cTn id="10" dur="1000"/>
                                        <p:tgtEl>
                                          <p:spTgt spid="430">
                                            <p:txEl>
                                              <p:pRg st="0" end="0"/>
                                            </p:txEl>
                                          </p:spTgt>
                                        </p:tgtEl>
                                      </p:cBhvr>
                                    </p:animEffect>
                                  </p:childTnLst>
                                </p:cTn>
                              </p:par>
                            </p:childTnLst>
                          </p:cTn>
                        </p:par>
                        <p:par>
                          <p:cTn id="11" fill="hold">
                            <p:stCondLst>
                              <p:cond delay="1000"/>
                            </p:stCondLst>
                            <p:childTnLst>
                              <p:par>
                                <p:cTn id="12" presetID="10" presetClass="entr" fill="hold" grpId="2" nodeType="afterEffect">
                                  <p:stCondLst>
                                    <p:cond delay="200"/>
                                  </p:stCondLst>
                                  <p:iterate>
                                    <p:tmAbs val="0"/>
                                  </p:iterate>
                                  <p:childTnLst>
                                    <p:set>
                                      <p:cBhvr>
                                        <p:cTn id="13" fill="hold"/>
                                        <p:tgtEl>
                                          <p:spTgt spid="426"/>
                                        </p:tgtEl>
                                        <p:attrNameLst>
                                          <p:attrName>style.visibility</p:attrName>
                                        </p:attrNameLst>
                                      </p:cBhvr>
                                      <p:to>
                                        <p:strVal val="visible"/>
                                      </p:to>
                                    </p:set>
                                    <p:animEffect transition="in" filter="fade">
                                      <p:cBhvr>
                                        <p:cTn id="14" dur="1000"/>
                                        <p:tgtEl>
                                          <p:spTgt spid="426"/>
                                        </p:tgtEl>
                                      </p:cBhvr>
                                    </p:animEffect>
                                  </p:childTnLst>
                                </p:cTn>
                              </p:par>
                            </p:childTnLst>
                          </p:cTn>
                        </p:par>
                        <p:par>
                          <p:cTn id="15" fill="hold">
                            <p:stCondLst>
                              <p:cond delay="2200"/>
                            </p:stCondLst>
                            <p:childTnLst>
                              <p:par>
                                <p:cTn id="16" presetID="22" presetClass="entr" presetSubtype="8" fill="hold" grpId="1" nodeType="afterEffect">
                                  <p:stCondLst>
                                    <p:cond delay="0"/>
                                  </p:stCondLst>
                                  <p:iterate>
                                    <p:tmAbs val="0"/>
                                  </p:iterate>
                                  <p:childTnLst>
                                    <p:set>
                                      <p:cBhvr>
                                        <p:cTn id="17" fill="hold"/>
                                        <p:tgtEl>
                                          <p:spTgt spid="430">
                                            <p:txEl>
                                              <p:pRg st="1" end="1"/>
                                            </p:txEl>
                                          </p:spTgt>
                                        </p:tgtEl>
                                        <p:attrNameLst>
                                          <p:attrName>style.visibility</p:attrName>
                                        </p:attrNameLst>
                                      </p:cBhvr>
                                      <p:to>
                                        <p:strVal val="visible"/>
                                      </p:to>
                                    </p:set>
                                    <p:animEffect transition="in" filter="wipe(left)">
                                      <p:cBhvr>
                                        <p:cTn id="18" dur="1000"/>
                                        <p:tgtEl>
                                          <p:spTgt spid="4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2" animBg="1" advAuto="0"/>
      <p:bldP spid="430"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8" name="Rectangle"/>
          <p:cNvGrpSpPr/>
          <p:nvPr/>
        </p:nvGrpSpPr>
        <p:grpSpPr>
          <a:xfrm>
            <a:off x="1014089" y="358675"/>
            <a:ext cx="15173146" cy="6082400"/>
            <a:chOff x="0" y="0"/>
            <a:chExt cx="15173145" cy="6082399"/>
          </a:xfrm>
        </p:grpSpPr>
        <p:sp>
          <p:nvSpPr>
            <p:cNvPr id="437" name="Rectangle"/>
            <p:cNvSpPr/>
            <p:nvPr/>
          </p:nvSpPr>
          <p:spPr>
            <a:xfrm>
              <a:off x="25400" y="25400"/>
              <a:ext cx="15122346" cy="6031600"/>
            </a:xfrm>
            <a:prstGeom prst="rect">
              <a:avLst/>
            </a:prstGeom>
            <a:solidFill>
              <a:srgbClr val="000000">
                <a:alpha val="61487"/>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36" name="Rectangle Rectangle" descr="Rectangle Rectangle"/>
            <p:cNvPicPr>
              <a:picLocks/>
            </p:cNvPicPr>
            <p:nvPr/>
          </p:nvPicPr>
          <p:blipFill>
            <a:blip r:embed="rId3">
              <a:alphaModFix amt="61487"/>
            </a:blip>
            <a:stretch>
              <a:fillRect/>
            </a:stretch>
          </p:blipFill>
          <p:spPr>
            <a:xfrm>
              <a:off x="0" y="0"/>
              <a:ext cx="15173146" cy="6082400"/>
            </a:xfrm>
            <a:prstGeom prst="rect">
              <a:avLst/>
            </a:prstGeom>
            <a:effectLst/>
          </p:spPr>
        </p:pic>
      </p:grpSp>
      <p:pic>
        <p:nvPicPr>
          <p:cNvPr id="439" name="Image" descr="Image"/>
          <p:cNvPicPr>
            <a:picLocks noChangeAspect="1"/>
          </p:cNvPicPr>
          <p:nvPr/>
        </p:nvPicPr>
        <p:blipFill>
          <a:blip r:embed="rId4"/>
          <a:srcRect l="19253" t="20962" r="21844" b="37059"/>
          <a:stretch>
            <a:fillRect/>
          </a:stretch>
        </p:blipFill>
        <p:spPr>
          <a:xfrm>
            <a:off x="1686423" y="819165"/>
            <a:ext cx="7415720" cy="3170985"/>
          </a:xfrm>
          <a:prstGeom prst="rect">
            <a:avLst/>
          </a:prstGeom>
          <a:ln w="12700">
            <a:solidFill>
              <a:srgbClr val="FFFFFF"/>
            </a:solidFill>
            <a:miter lim="400000"/>
          </a:ln>
        </p:spPr>
      </p:pic>
      <p:sp>
        <p:nvSpPr>
          <p:cNvPr id="440" name="Stephen Hawking, 1942 - 2018…"/>
          <p:cNvSpPr txBox="1"/>
          <p:nvPr/>
        </p:nvSpPr>
        <p:spPr>
          <a:xfrm>
            <a:off x="1526815" y="4224139"/>
            <a:ext cx="15122346" cy="17538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p>
            <a:pPr>
              <a:defRPr sz="6200">
                <a:latin typeface="Gotham Light"/>
                <a:ea typeface="Gotham Light"/>
                <a:cs typeface="Gotham Light"/>
                <a:sym typeface="Gotham Light"/>
              </a:defRPr>
            </a:pPr>
            <a:r>
              <a:t>Stephen Hawking, </a:t>
            </a:r>
            <a:r>
              <a:rPr sz="5400"/>
              <a:t>1942 - 2018</a:t>
            </a:r>
          </a:p>
          <a:p>
            <a:pPr>
              <a:defRPr sz="5400">
                <a:latin typeface="Gotham Light"/>
                <a:ea typeface="Gotham Light"/>
                <a:cs typeface="Gotham Light"/>
                <a:sym typeface="Gotham Light"/>
              </a:defRPr>
            </a:pPr>
            <a:r>
              <a:t>Theoretical physicist, cosmologist, author</a:t>
            </a:r>
          </a:p>
        </p:txBody>
      </p:sp>
      <p:grpSp>
        <p:nvGrpSpPr>
          <p:cNvPr id="443" name="Group"/>
          <p:cNvGrpSpPr/>
          <p:nvPr/>
        </p:nvGrpSpPr>
        <p:grpSpPr>
          <a:xfrm>
            <a:off x="4037279" y="7417199"/>
            <a:ext cx="21823662" cy="3938137"/>
            <a:chOff x="0" y="0"/>
            <a:chExt cx="21823660" cy="3938135"/>
          </a:xfrm>
        </p:grpSpPr>
        <p:sp>
          <p:nvSpPr>
            <p:cNvPr id="441" name="Rectangle"/>
            <p:cNvSpPr/>
            <p:nvPr/>
          </p:nvSpPr>
          <p:spPr>
            <a:xfrm>
              <a:off x="0" y="0"/>
              <a:ext cx="21823661" cy="3938136"/>
            </a:xfrm>
            <a:prstGeom prst="rect">
              <a:avLst/>
            </a:prstGeom>
            <a:solidFill>
              <a:srgbClr val="000000">
                <a:alpha val="61487"/>
              </a:srgbClr>
            </a:solidFill>
            <a:ln w="3175" cap="flat">
              <a:noFill/>
              <a:miter lim="400000"/>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sp>
          <p:nvSpPr>
            <p:cNvPr id="442" name="Laws of Physics…"/>
            <p:cNvSpPr txBox="1"/>
            <p:nvPr/>
          </p:nvSpPr>
          <p:spPr>
            <a:xfrm>
              <a:off x="1097826" y="572565"/>
              <a:ext cx="11139092" cy="293284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p>
              <a:pPr>
                <a:lnSpc>
                  <a:spcPct val="90000"/>
                </a:lnSpc>
                <a:defRPr sz="11000"/>
              </a:pPr>
              <a:r>
                <a:t>Laws of Physics</a:t>
              </a:r>
            </a:p>
            <a:p>
              <a:pPr>
                <a:lnSpc>
                  <a:spcPct val="90000"/>
                </a:lnSpc>
                <a:defRPr sz="10000">
                  <a:latin typeface="Gotham Light"/>
                  <a:ea typeface="Gotham Light"/>
                  <a:cs typeface="Gotham Light"/>
                  <a:sym typeface="Gotham Light"/>
                </a:defRPr>
              </a:pPr>
              <a:r>
                <a:t>are universal</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7" name="Who Created the Universe?…"/>
          <p:cNvSpPr/>
          <p:nvPr/>
        </p:nvSpPr>
        <p:spPr>
          <a:xfrm>
            <a:off x="3358559" y="472956"/>
            <a:ext cx="18085401"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Who Created the Universe?</a:t>
            </a:r>
          </a:p>
          <a:p>
            <a:pPr defTabSz="600891">
              <a:lnSpc>
                <a:spcPct val="90000"/>
              </a:lnSpc>
              <a:defRPr sz="6200">
                <a:latin typeface="Gotham Light"/>
                <a:ea typeface="Gotham Light"/>
                <a:cs typeface="Gotham Light"/>
                <a:sym typeface="Gotham Light"/>
              </a:defRPr>
            </a:pPr>
            <a:r>
              <a:t>evolutionists offer unscientific solution</a:t>
            </a:r>
          </a:p>
        </p:txBody>
      </p:sp>
      <p:grpSp>
        <p:nvGrpSpPr>
          <p:cNvPr id="452" name="Group"/>
          <p:cNvGrpSpPr/>
          <p:nvPr/>
        </p:nvGrpSpPr>
        <p:grpSpPr>
          <a:xfrm>
            <a:off x="3434535" y="3381443"/>
            <a:ext cx="16157430" cy="6850250"/>
            <a:chOff x="-25400" y="-25399"/>
            <a:chExt cx="16157429" cy="6850249"/>
          </a:xfrm>
        </p:grpSpPr>
        <p:grpSp>
          <p:nvGrpSpPr>
            <p:cNvPr id="450" name="Rectangle"/>
            <p:cNvGrpSpPr/>
            <p:nvPr/>
          </p:nvGrpSpPr>
          <p:grpSpPr>
            <a:xfrm>
              <a:off x="-25401" y="-25400"/>
              <a:ext cx="16157431" cy="6850250"/>
              <a:chOff x="0" y="0"/>
              <a:chExt cx="16157429" cy="6850249"/>
            </a:xfrm>
          </p:grpSpPr>
          <p:sp>
            <p:nvSpPr>
              <p:cNvPr id="449" name="Rectangle"/>
              <p:cNvSpPr/>
              <p:nvPr/>
            </p:nvSpPr>
            <p:spPr>
              <a:xfrm>
                <a:off x="25400" y="25399"/>
                <a:ext cx="16106630" cy="6799451"/>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48" name="Rectangle Rectangle" descr="Rectangle Rectangle"/>
              <p:cNvPicPr>
                <a:picLocks/>
              </p:cNvPicPr>
              <p:nvPr/>
            </p:nvPicPr>
            <p:blipFill>
              <a:blip r:embed="rId3">
                <a:alphaModFix amt="65466"/>
              </a:blip>
              <a:stretch>
                <a:fillRect/>
              </a:stretch>
            </p:blipFill>
            <p:spPr>
              <a:xfrm>
                <a:off x="-1" y="0"/>
                <a:ext cx="16157431" cy="6850250"/>
              </a:xfrm>
              <a:prstGeom prst="rect">
                <a:avLst/>
              </a:prstGeom>
              <a:effectLst/>
            </p:spPr>
          </p:pic>
        </p:grpSp>
        <p:sp>
          <p:nvSpPr>
            <p:cNvPr id="451" name="“Conservation of energy and other basic laws hold true in the most distant observed galaxy and in the cosmic microwave background, implying that these laws have been valid for over thirteen billion years.”"/>
            <p:cNvSpPr txBox="1"/>
            <p:nvPr/>
          </p:nvSpPr>
          <p:spPr>
            <a:xfrm>
              <a:off x="334715" y="336413"/>
              <a:ext cx="15437200" cy="597801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spAutoFit/>
            </a:bodyPr>
            <a:lstStyle>
              <a:lvl1pPr>
                <a:defRPr sz="6600"/>
              </a:lvl1pPr>
            </a:lstStyle>
            <a:p>
              <a:r>
                <a:t>“Conservation of energy and other basic laws hold true in the most distant observed galaxy and in the cosmic microwave background, implying that these laws have been valid for over thirteen billion years.”</a:t>
              </a:r>
            </a:p>
          </p:txBody>
        </p:sp>
      </p:grpSp>
      <p:sp>
        <p:nvSpPr>
          <p:cNvPr id="453" name="Victor J. Stenger, 1935 - 2014…"/>
          <p:cNvSpPr txBox="1"/>
          <p:nvPr/>
        </p:nvSpPr>
        <p:spPr>
          <a:xfrm>
            <a:off x="3454935" y="10289723"/>
            <a:ext cx="17472302" cy="16824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defRPr sz="4400">
                <a:latin typeface="Gotham Light"/>
                <a:ea typeface="Gotham Light"/>
                <a:cs typeface="Gotham Light"/>
                <a:sym typeface="Gotham Light"/>
              </a:defRPr>
            </a:pPr>
            <a:r>
              <a:t>Victor J. Stenger, 1935 - 2014</a:t>
            </a:r>
          </a:p>
          <a:p>
            <a:pPr>
              <a:defRPr sz="3200">
                <a:latin typeface="Gotham Light"/>
                <a:ea typeface="Gotham Light"/>
                <a:cs typeface="Gotham Light"/>
                <a:sym typeface="Gotham Light"/>
              </a:defRPr>
            </a:pPr>
            <a:r>
              <a:t>Philosopher, skeptic, author,</a:t>
            </a:r>
          </a:p>
          <a:p>
            <a:pPr>
              <a:defRPr sz="3200">
                <a:latin typeface="Gotham Light"/>
                <a:ea typeface="Gotham Light"/>
                <a:cs typeface="Gotham Light"/>
                <a:sym typeface="Gotham Light"/>
              </a:defRPr>
            </a:pPr>
            <a:r>
              <a:t>God: The Failed Hypothesis: How Science Shows That God Does not Exist, 2010, pg 115</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453"/>
                                        </p:tgtEl>
                                        <p:attrNameLst>
                                          <p:attrName>style.visibility</p:attrName>
                                        </p:attrNameLst>
                                      </p:cBhvr>
                                      <p:to>
                                        <p:strVal val="visible"/>
                                      </p:to>
                                    </p:set>
                                    <p:animEffect transition="in" filter="fade">
                                      <p:cBhvr>
                                        <p:cTn id="11"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1" animBg="1" advAuto="0"/>
      <p:bldP spid="453"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5" name="Group"/>
          <p:cNvGrpSpPr/>
          <p:nvPr/>
        </p:nvGrpSpPr>
        <p:grpSpPr>
          <a:xfrm>
            <a:off x="1408287" y="2039244"/>
            <a:ext cx="21567427" cy="10164318"/>
            <a:chOff x="-25400" y="-25400"/>
            <a:chExt cx="21567425" cy="10164317"/>
          </a:xfrm>
        </p:grpSpPr>
        <p:grpSp>
          <p:nvGrpSpPr>
            <p:cNvPr id="459" name="Rectangle"/>
            <p:cNvGrpSpPr/>
            <p:nvPr/>
          </p:nvGrpSpPr>
          <p:grpSpPr>
            <a:xfrm>
              <a:off x="-25400" y="-25400"/>
              <a:ext cx="21567425" cy="8404312"/>
              <a:chOff x="0" y="0"/>
              <a:chExt cx="21567424" cy="8404311"/>
            </a:xfrm>
          </p:grpSpPr>
          <p:sp>
            <p:nvSpPr>
              <p:cNvPr id="458" name="Rectangle"/>
              <p:cNvSpPr/>
              <p:nvPr/>
            </p:nvSpPr>
            <p:spPr>
              <a:xfrm>
                <a:off x="25400" y="25400"/>
                <a:ext cx="21516625" cy="8353512"/>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57" name="Rectangle Rectangle" descr="Rectangle Rectangle"/>
              <p:cNvPicPr>
                <a:picLocks/>
              </p:cNvPicPr>
              <p:nvPr/>
            </p:nvPicPr>
            <p:blipFill>
              <a:blip r:embed="rId3">
                <a:alphaModFix amt="65466"/>
              </a:blip>
              <a:stretch>
                <a:fillRect/>
              </a:stretch>
            </p:blipFill>
            <p:spPr>
              <a:xfrm>
                <a:off x="0" y="0"/>
                <a:ext cx="21567425" cy="8404312"/>
              </a:xfrm>
              <a:prstGeom prst="rect">
                <a:avLst/>
              </a:prstGeom>
              <a:effectLst/>
            </p:spPr>
          </p:pic>
        </p:grpSp>
        <p:sp>
          <p:nvSpPr>
            <p:cNvPr id="460" name="“But that higher intelligence would, itself, had to have come about by some ultimately explicable process. It couldn’t have just jumped into existence spontaneously.”"/>
            <p:cNvSpPr txBox="1"/>
            <p:nvPr/>
          </p:nvSpPr>
          <p:spPr>
            <a:xfrm>
              <a:off x="785623" y="725586"/>
              <a:ext cx="20394982" cy="711614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noAutofit/>
            </a:bodyPr>
            <a:lstStyle>
              <a:lvl1pPr>
                <a:defRPr sz="9000"/>
              </a:lvl1pPr>
            </a:lstStyle>
            <a:p>
              <a:r>
                <a:t>“But that higher intelligence would, itself, had to have come about by some ultimately explicable process. It couldn’t have just jumped into existence spontaneously.”</a:t>
              </a:r>
            </a:p>
          </p:txBody>
        </p:sp>
        <p:sp>
          <p:nvSpPr>
            <p:cNvPr id="461" name="Richard Dawkins…"/>
            <p:cNvSpPr/>
            <p:nvPr/>
          </p:nvSpPr>
          <p:spPr>
            <a:xfrm>
              <a:off x="351409" y="8586967"/>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p>
              <a:pPr>
                <a:defRPr sz="5500">
                  <a:latin typeface="Gotham Light"/>
                  <a:ea typeface="Gotham Light"/>
                  <a:cs typeface="Gotham Light"/>
                  <a:sym typeface="Gotham Light"/>
                </a:defRPr>
              </a:pPr>
              <a:r>
                <a:t>Richard Dawkins</a:t>
              </a:r>
            </a:p>
            <a:p>
              <a:pPr>
                <a:defRPr sz="5500">
                  <a:latin typeface="Gotham Light"/>
                  <a:ea typeface="Gotham Light"/>
                  <a:cs typeface="Gotham Light"/>
                  <a:sym typeface="Gotham Light"/>
                </a:defRPr>
              </a:pPr>
              <a:r>
                <a:t>British evolutionary biologist</a:t>
              </a:r>
            </a:p>
          </p:txBody>
        </p:sp>
        <p:grpSp>
          <p:nvGrpSpPr>
            <p:cNvPr id="464" name="RichardDawkins.jpeg"/>
            <p:cNvGrpSpPr/>
            <p:nvPr/>
          </p:nvGrpSpPr>
          <p:grpSpPr>
            <a:xfrm>
              <a:off x="18301725" y="7411644"/>
              <a:ext cx="2797665" cy="2727273"/>
              <a:chOff x="2414016" y="1024127"/>
              <a:chExt cx="2797663" cy="2727271"/>
            </a:xfrm>
          </p:grpSpPr>
          <p:pic>
            <p:nvPicPr>
              <p:cNvPr id="463" name="RichardDawkins.jpeg" descr="RichardDawkins.jpeg"/>
              <p:cNvPicPr>
                <a:picLocks noChangeAspect="1"/>
              </p:cNvPicPr>
              <p:nvPr/>
            </p:nvPicPr>
            <p:blipFill>
              <a:blip r:embed="rId4"/>
              <a:srcRect l="18119" r="9371" b="2163"/>
              <a:stretch>
                <a:fillRect/>
              </a:stretch>
            </p:blipFill>
            <p:spPr>
              <a:xfrm>
                <a:off x="2416869" y="1088305"/>
                <a:ext cx="2746863" cy="2663093"/>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462" name="RichardDawkins.jpeg" descr="RichardDawkins.jpeg"/>
              <p:cNvPicPr>
                <a:picLocks/>
              </p:cNvPicPr>
              <p:nvPr/>
            </p:nvPicPr>
            <p:blipFill>
              <a:blip r:embed="rId5"/>
              <a:stretch>
                <a:fillRect/>
              </a:stretch>
            </p:blipFill>
            <p:spPr>
              <a:xfrm>
                <a:off x="2414016" y="1024127"/>
                <a:ext cx="2797663" cy="2713952"/>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65"/>
                                        </p:tgtEl>
                                        <p:attrNameLst>
                                          <p:attrName>style.visibility</p:attrName>
                                        </p:attrNameLst>
                                      </p:cBhvr>
                                      <p:to>
                                        <p:strVal val="visible"/>
                                      </p:to>
                                    </p:set>
                                    <p:animEffect transition="in" filter="fade">
                                      <p:cBhvr>
                                        <p:cTn id="7"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7" name="Group"/>
          <p:cNvGrpSpPr/>
          <p:nvPr/>
        </p:nvGrpSpPr>
        <p:grpSpPr>
          <a:xfrm>
            <a:off x="1408287" y="2039244"/>
            <a:ext cx="21567427" cy="10164318"/>
            <a:chOff x="-25400" y="-25400"/>
            <a:chExt cx="21567425" cy="10164317"/>
          </a:xfrm>
        </p:grpSpPr>
        <p:grpSp>
          <p:nvGrpSpPr>
            <p:cNvPr id="471" name="Rectangle"/>
            <p:cNvGrpSpPr/>
            <p:nvPr/>
          </p:nvGrpSpPr>
          <p:grpSpPr>
            <a:xfrm>
              <a:off x="-25400" y="-25400"/>
              <a:ext cx="21567425" cy="8404312"/>
              <a:chOff x="0" y="0"/>
              <a:chExt cx="21567424" cy="8404311"/>
            </a:xfrm>
          </p:grpSpPr>
          <p:sp>
            <p:nvSpPr>
              <p:cNvPr id="470" name="Rectangle"/>
              <p:cNvSpPr/>
              <p:nvPr/>
            </p:nvSpPr>
            <p:spPr>
              <a:xfrm>
                <a:off x="25400" y="25400"/>
                <a:ext cx="21516625" cy="8353512"/>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69" name="Rectangle Rectangle" descr="Rectangle Rectangle"/>
              <p:cNvPicPr>
                <a:picLocks/>
              </p:cNvPicPr>
              <p:nvPr/>
            </p:nvPicPr>
            <p:blipFill>
              <a:blip r:embed="rId3">
                <a:alphaModFix amt="65466"/>
              </a:blip>
              <a:stretch>
                <a:fillRect/>
              </a:stretch>
            </p:blipFill>
            <p:spPr>
              <a:xfrm>
                <a:off x="0" y="0"/>
                <a:ext cx="21567425" cy="8404312"/>
              </a:xfrm>
              <a:prstGeom prst="rect">
                <a:avLst/>
              </a:prstGeom>
              <a:effectLst/>
            </p:spPr>
          </p:pic>
        </p:grpSp>
        <p:sp>
          <p:nvSpPr>
            <p:cNvPr id="472" name="“But that higher intelligence would, itself, had to have come about by some ultimately explicable process. It couldn’t have just jumped into existence spontaneously.”"/>
            <p:cNvSpPr txBox="1"/>
            <p:nvPr/>
          </p:nvSpPr>
          <p:spPr>
            <a:xfrm>
              <a:off x="785623" y="725586"/>
              <a:ext cx="20394982" cy="711614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noAutofit/>
            </a:bodyPr>
            <a:lstStyle>
              <a:lvl1pPr>
                <a:defRPr sz="9000"/>
              </a:lvl1pPr>
            </a:lstStyle>
            <a:p>
              <a:r>
                <a:t>“But that higher intelligence would, itself, had to have come about by some ultimately explicable process. It couldn’t have just jumped into existence spontaneously.”</a:t>
              </a:r>
            </a:p>
          </p:txBody>
        </p:sp>
        <p:sp>
          <p:nvSpPr>
            <p:cNvPr id="473" name="Richard Dawkins…"/>
            <p:cNvSpPr/>
            <p:nvPr/>
          </p:nvSpPr>
          <p:spPr>
            <a:xfrm>
              <a:off x="351409" y="8586967"/>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p>
              <a:pPr>
                <a:defRPr sz="5500">
                  <a:latin typeface="Gotham Light"/>
                  <a:ea typeface="Gotham Light"/>
                  <a:cs typeface="Gotham Light"/>
                  <a:sym typeface="Gotham Light"/>
                </a:defRPr>
              </a:pPr>
              <a:r>
                <a:t>Richard Dawkins</a:t>
              </a:r>
            </a:p>
            <a:p>
              <a:pPr>
                <a:defRPr sz="5500">
                  <a:latin typeface="Gotham Light"/>
                  <a:ea typeface="Gotham Light"/>
                  <a:cs typeface="Gotham Light"/>
                  <a:sym typeface="Gotham Light"/>
                </a:defRPr>
              </a:pPr>
              <a:r>
                <a:t>British evolutionary biologist</a:t>
              </a:r>
            </a:p>
          </p:txBody>
        </p:sp>
        <p:grpSp>
          <p:nvGrpSpPr>
            <p:cNvPr id="476" name="RichardDawkins.jpeg"/>
            <p:cNvGrpSpPr/>
            <p:nvPr/>
          </p:nvGrpSpPr>
          <p:grpSpPr>
            <a:xfrm>
              <a:off x="18301725" y="7411644"/>
              <a:ext cx="2797665" cy="2727273"/>
              <a:chOff x="2414016" y="1024127"/>
              <a:chExt cx="2797663" cy="2727271"/>
            </a:xfrm>
          </p:grpSpPr>
          <p:pic>
            <p:nvPicPr>
              <p:cNvPr id="475" name="RichardDawkins.jpeg" descr="RichardDawkins.jpeg"/>
              <p:cNvPicPr>
                <a:picLocks noChangeAspect="1"/>
              </p:cNvPicPr>
              <p:nvPr/>
            </p:nvPicPr>
            <p:blipFill>
              <a:blip r:embed="rId4"/>
              <a:srcRect l="18119" r="9371" b="2163"/>
              <a:stretch>
                <a:fillRect/>
              </a:stretch>
            </p:blipFill>
            <p:spPr>
              <a:xfrm>
                <a:off x="2416869" y="1088305"/>
                <a:ext cx="2746863" cy="2663093"/>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474" name="RichardDawkins.jpeg" descr="RichardDawkins.jpeg"/>
              <p:cNvPicPr>
                <a:picLocks/>
              </p:cNvPicPr>
              <p:nvPr/>
            </p:nvPicPr>
            <p:blipFill>
              <a:blip r:embed="rId5"/>
              <a:stretch>
                <a:fillRect/>
              </a:stretch>
            </p:blipFill>
            <p:spPr>
              <a:xfrm>
                <a:off x="2414016" y="1024127"/>
                <a:ext cx="2797663" cy="2713952"/>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9" name="Group"/>
          <p:cNvGrpSpPr/>
          <p:nvPr/>
        </p:nvGrpSpPr>
        <p:grpSpPr>
          <a:xfrm>
            <a:off x="1408287" y="2039244"/>
            <a:ext cx="21567427" cy="10164318"/>
            <a:chOff x="-25400" y="-25400"/>
            <a:chExt cx="21567425" cy="10164317"/>
          </a:xfrm>
        </p:grpSpPr>
        <p:grpSp>
          <p:nvGrpSpPr>
            <p:cNvPr id="483" name="Rectangle"/>
            <p:cNvGrpSpPr/>
            <p:nvPr/>
          </p:nvGrpSpPr>
          <p:grpSpPr>
            <a:xfrm>
              <a:off x="-25400" y="-25400"/>
              <a:ext cx="21567425" cy="8404312"/>
              <a:chOff x="0" y="0"/>
              <a:chExt cx="21567424" cy="8404311"/>
            </a:xfrm>
          </p:grpSpPr>
          <p:sp>
            <p:nvSpPr>
              <p:cNvPr id="482" name="Rectangle"/>
              <p:cNvSpPr/>
              <p:nvPr/>
            </p:nvSpPr>
            <p:spPr>
              <a:xfrm>
                <a:off x="25400" y="25400"/>
                <a:ext cx="21516625" cy="8353512"/>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481" name="Rectangle Rectangle" descr="Rectangle Rectangle"/>
              <p:cNvPicPr>
                <a:picLocks/>
              </p:cNvPicPr>
              <p:nvPr/>
            </p:nvPicPr>
            <p:blipFill>
              <a:blip r:embed="rId3">
                <a:alphaModFix amt="65466"/>
              </a:blip>
              <a:stretch>
                <a:fillRect/>
              </a:stretch>
            </p:blipFill>
            <p:spPr>
              <a:xfrm>
                <a:off x="0" y="0"/>
                <a:ext cx="21567425" cy="8404312"/>
              </a:xfrm>
              <a:prstGeom prst="rect">
                <a:avLst/>
              </a:prstGeom>
              <a:effectLst/>
            </p:spPr>
          </p:pic>
        </p:grpSp>
        <p:sp>
          <p:nvSpPr>
            <p:cNvPr id="484" name="“But that higher intelligence would, itself, had to have come about by some ultimately explicable process. It couldn’t have just jumped into existence spontaneously.”"/>
            <p:cNvSpPr txBox="1"/>
            <p:nvPr/>
          </p:nvSpPr>
          <p:spPr>
            <a:xfrm>
              <a:off x="785623" y="725586"/>
              <a:ext cx="20394982" cy="711614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noAutofit/>
            </a:bodyPr>
            <a:lstStyle>
              <a:lvl1pPr>
                <a:defRPr sz="9000"/>
              </a:lvl1pPr>
            </a:lstStyle>
            <a:p>
              <a:r>
                <a:t>“But that higher intelligence would, itself, had to have come about by some ultimately explicable process. It couldn’t have just jumped into existence spontaneously.”</a:t>
              </a:r>
            </a:p>
          </p:txBody>
        </p:sp>
        <p:sp>
          <p:nvSpPr>
            <p:cNvPr id="485" name="Richard Dawkins…"/>
            <p:cNvSpPr/>
            <p:nvPr/>
          </p:nvSpPr>
          <p:spPr>
            <a:xfrm>
              <a:off x="351409" y="8586967"/>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p>
              <a:pPr>
                <a:defRPr sz="5500">
                  <a:latin typeface="Gotham Light"/>
                  <a:ea typeface="Gotham Light"/>
                  <a:cs typeface="Gotham Light"/>
                  <a:sym typeface="Gotham Light"/>
                </a:defRPr>
              </a:pPr>
              <a:r>
                <a:t>Richard Dawkins</a:t>
              </a:r>
            </a:p>
            <a:p>
              <a:pPr>
                <a:defRPr sz="5500">
                  <a:latin typeface="Gotham Light"/>
                  <a:ea typeface="Gotham Light"/>
                  <a:cs typeface="Gotham Light"/>
                  <a:sym typeface="Gotham Light"/>
                </a:defRPr>
              </a:pPr>
              <a:r>
                <a:t>British evolutionary biologist</a:t>
              </a:r>
            </a:p>
          </p:txBody>
        </p:sp>
        <p:grpSp>
          <p:nvGrpSpPr>
            <p:cNvPr id="488" name="RichardDawkins.jpeg"/>
            <p:cNvGrpSpPr/>
            <p:nvPr/>
          </p:nvGrpSpPr>
          <p:grpSpPr>
            <a:xfrm>
              <a:off x="18301725" y="7411644"/>
              <a:ext cx="2797665" cy="2727273"/>
              <a:chOff x="2414016" y="1024127"/>
              <a:chExt cx="2797663" cy="2727271"/>
            </a:xfrm>
          </p:grpSpPr>
          <p:pic>
            <p:nvPicPr>
              <p:cNvPr id="487" name="RichardDawkins.jpeg" descr="RichardDawkins.jpeg"/>
              <p:cNvPicPr>
                <a:picLocks noChangeAspect="1"/>
              </p:cNvPicPr>
              <p:nvPr/>
            </p:nvPicPr>
            <p:blipFill>
              <a:blip r:embed="rId4"/>
              <a:srcRect l="18119" r="9371" b="2163"/>
              <a:stretch>
                <a:fillRect/>
              </a:stretch>
            </p:blipFill>
            <p:spPr>
              <a:xfrm>
                <a:off x="2416869" y="1088305"/>
                <a:ext cx="2746863" cy="2663093"/>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486" name="RichardDawkins.jpeg" descr="RichardDawkins.jpeg"/>
              <p:cNvPicPr>
                <a:picLocks/>
              </p:cNvPicPr>
              <p:nvPr/>
            </p:nvPicPr>
            <p:blipFill>
              <a:blip r:embed="rId5"/>
              <a:stretch>
                <a:fillRect/>
              </a:stretch>
            </p:blipFill>
            <p:spPr>
              <a:xfrm>
                <a:off x="2414016" y="1024127"/>
                <a:ext cx="2797663" cy="2713952"/>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3" name="Who Created the Universe?…"/>
          <p:cNvSpPr/>
          <p:nvPr/>
        </p:nvSpPr>
        <p:spPr>
          <a:xfrm>
            <a:off x="3358559" y="472956"/>
            <a:ext cx="18085401"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Who Created the Universe?</a:t>
            </a:r>
          </a:p>
          <a:p>
            <a:pPr defTabSz="600891">
              <a:lnSpc>
                <a:spcPct val="90000"/>
              </a:lnSpc>
              <a:defRPr sz="6200">
                <a:latin typeface="Gotham Light"/>
                <a:ea typeface="Gotham Light"/>
                <a:cs typeface="Gotham Light"/>
                <a:sym typeface="Gotham Light"/>
              </a:defRPr>
            </a:pPr>
            <a:r>
              <a:t>evolutionists offer unscientific solution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ctangle"/>
          <p:cNvSpPr/>
          <p:nvPr/>
        </p:nvSpPr>
        <p:spPr>
          <a:xfrm>
            <a:off x="-238425" y="-472106"/>
            <a:ext cx="24860850" cy="3911263"/>
          </a:xfrm>
          <a:prstGeom prst="rect">
            <a:avLst/>
          </a:prstGeom>
          <a:solidFill>
            <a:srgbClr val="000000">
              <a:alpha val="29900"/>
            </a:srgbClr>
          </a:solidFill>
          <a:ln w="50800">
            <a:solidFill>
              <a:srgbClr val="FFFFFF">
                <a:alpha val="59789"/>
              </a:srgbClr>
            </a:solidFill>
            <a:miter lim="400000"/>
          </a:ln>
        </p:spPr>
        <p:txBody>
          <a:bodyPr lIns="62507" tIns="62507" rIns="62507" bIns="62507" anchor="ctr"/>
          <a:lstStyle/>
          <a:p>
            <a:pPr algn="ctr" defTabSz="821531">
              <a:defRPr sz="3400">
                <a:latin typeface="+mn-lt"/>
                <a:ea typeface="+mn-ea"/>
                <a:cs typeface="+mn-cs"/>
                <a:sym typeface="Helvetica Light"/>
              </a:defRPr>
            </a:pPr>
            <a:endParaRPr/>
          </a:p>
        </p:txBody>
      </p:sp>
      <p:sp>
        <p:nvSpPr>
          <p:cNvPr id="225" name="evolutionists offer unscientific solutions"/>
          <p:cNvSpPr txBox="1"/>
          <p:nvPr/>
        </p:nvSpPr>
        <p:spPr>
          <a:xfrm>
            <a:off x="1047795" y="1975670"/>
            <a:ext cx="21605924" cy="1225941"/>
          </a:xfrm>
          <a:prstGeom prst="rect">
            <a:avLst/>
          </a:prstGeom>
          <a:ln w="3175">
            <a:miter lim="400000"/>
          </a:ln>
          <a:effectLst>
            <a:outerShdw blurRad="88900" dist="35146"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defTabSz="600891">
              <a:lnSpc>
                <a:spcPct val="90000"/>
              </a:lnSpc>
              <a:defRPr sz="8700">
                <a:latin typeface="Gotham Light"/>
                <a:ea typeface="Gotham Light"/>
                <a:cs typeface="Gotham Light"/>
                <a:sym typeface="Gotham Light"/>
              </a:defRPr>
            </a:lvl1pPr>
          </a:lstStyle>
          <a:p>
            <a:r>
              <a:t>evolutionists offer unscientific solutions</a:t>
            </a:r>
          </a:p>
        </p:txBody>
      </p:sp>
      <p:sp>
        <p:nvSpPr>
          <p:cNvPr id="226" name="Who Created the Universe"/>
          <p:cNvSpPr/>
          <p:nvPr/>
        </p:nvSpPr>
        <p:spPr>
          <a:xfrm>
            <a:off x="878882" y="473014"/>
            <a:ext cx="21943749" cy="149599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lvl1pPr defTabSz="600891">
              <a:lnSpc>
                <a:spcPct val="90000"/>
              </a:lnSpc>
              <a:defRPr sz="11000"/>
            </a:lvl1pPr>
          </a:lstStyle>
          <a:p>
            <a:r>
              <a:t>Who Created the Universe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7" name="Who Created the Universe?…"/>
          <p:cNvSpPr/>
          <p:nvPr/>
        </p:nvSpPr>
        <p:spPr>
          <a:xfrm>
            <a:off x="3358559" y="472956"/>
            <a:ext cx="18085401"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Who Created the Universe?</a:t>
            </a:r>
          </a:p>
          <a:p>
            <a:pPr defTabSz="600891">
              <a:lnSpc>
                <a:spcPct val="90000"/>
              </a:lnSpc>
              <a:defRPr sz="6200">
                <a:latin typeface="Gotham Light"/>
                <a:ea typeface="Gotham Light"/>
                <a:cs typeface="Gotham Light"/>
                <a:sym typeface="Gotham Light"/>
              </a:defRPr>
            </a:pPr>
            <a:r>
              <a:t>evolutionists try to ignore the question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Rectangle"/>
          <p:cNvSpPr/>
          <p:nvPr/>
        </p:nvSpPr>
        <p:spPr>
          <a:xfrm flipH="1">
            <a:off x="3530486" y="5878788"/>
            <a:ext cx="21964775" cy="3820055"/>
          </a:xfrm>
          <a:prstGeom prst="rect">
            <a:avLst/>
          </a:prstGeom>
          <a:solidFill>
            <a:srgbClr val="000000">
              <a:alpha val="65466"/>
            </a:srgbClr>
          </a:solidFill>
          <a:ln w="3175">
            <a:miter lim="400000"/>
          </a:ln>
        </p:spPr>
        <p:txBody>
          <a:bodyPr lIns="62507" tIns="62507" rIns="62507" bIns="62507" anchor="ctr"/>
          <a:lstStyle/>
          <a:p>
            <a:pPr algn="ctr" defTabSz="821531">
              <a:defRPr sz="3400">
                <a:latin typeface="+mn-lt"/>
                <a:ea typeface="+mn-ea"/>
                <a:cs typeface="+mn-cs"/>
                <a:sym typeface="Helvetica Light"/>
              </a:defRPr>
            </a:pPr>
            <a:endParaRPr/>
          </a:p>
        </p:txBody>
      </p:sp>
      <p:sp>
        <p:nvSpPr>
          <p:cNvPr id="502" name="Rectangle"/>
          <p:cNvSpPr/>
          <p:nvPr/>
        </p:nvSpPr>
        <p:spPr>
          <a:xfrm flipH="1">
            <a:off x="-1458327" y="2538870"/>
            <a:ext cx="18235211" cy="2189013"/>
          </a:xfrm>
          <a:prstGeom prst="rect">
            <a:avLst/>
          </a:prstGeom>
          <a:solidFill>
            <a:srgbClr val="000000">
              <a:alpha val="65466"/>
            </a:srgbClr>
          </a:solidFill>
          <a:ln w="3175">
            <a:miter lim="400000"/>
          </a:ln>
        </p:spPr>
        <p:txBody>
          <a:bodyPr lIns="62507" tIns="62507" rIns="62507" bIns="62507" anchor="ctr"/>
          <a:lstStyle/>
          <a:p>
            <a:pPr algn="ctr" defTabSz="821531">
              <a:defRPr sz="3400">
                <a:latin typeface="+mn-lt"/>
                <a:ea typeface="+mn-ea"/>
                <a:cs typeface="+mn-cs"/>
                <a:sym typeface="Helvetica Light"/>
              </a:defRPr>
            </a:pPr>
            <a:endParaRPr/>
          </a:p>
        </p:txBody>
      </p:sp>
      <p:sp>
        <p:nvSpPr>
          <p:cNvPr id="503" name="is a Religion of ‘Faith’’…"/>
          <p:cNvSpPr txBox="1"/>
          <p:nvPr/>
        </p:nvSpPr>
        <p:spPr>
          <a:xfrm>
            <a:off x="4659362" y="6392312"/>
            <a:ext cx="18103913" cy="30347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lnSpc>
                <a:spcPct val="90000"/>
              </a:lnSpc>
              <a:defRPr sz="11000"/>
            </a:pPr>
            <a:r>
              <a:rPr dirty="0"/>
              <a:t>is a Religion of ‘Faith’</a:t>
            </a:r>
          </a:p>
          <a:p>
            <a:pPr>
              <a:lnSpc>
                <a:spcPct val="90000"/>
              </a:lnSpc>
              <a:defRPr sz="10000">
                <a:latin typeface="Gotham Light"/>
                <a:ea typeface="Gotham Light"/>
                <a:cs typeface="Gotham Light"/>
                <a:sym typeface="Gotham Light"/>
              </a:defRPr>
            </a:pPr>
            <a:r>
              <a:rPr dirty="0"/>
              <a:t>and unanswerable questions</a:t>
            </a:r>
          </a:p>
        </p:txBody>
      </p:sp>
      <p:sp>
        <p:nvSpPr>
          <p:cNvPr id="504" name="Evolutionary theory"/>
          <p:cNvSpPr txBox="1"/>
          <p:nvPr/>
        </p:nvSpPr>
        <p:spPr>
          <a:xfrm>
            <a:off x="3408475" y="2935233"/>
            <a:ext cx="12511326" cy="13962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atin typeface="Gotham Light"/>
                <a:ea typeface="Gotham Light"/>
                <a:cs typeface="Gotham Light"/>
                <a:sym typeface="Gotham Light"/>
              </a:defRPr>
            </a:lvl1pPr>
          </a:lstStyle>
          <a:p>
            <a:r>
              <a:t>Evolutionary theory</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04"/>
                                        </p:tgtEl>
                                        <p:attrNameLst>
                                          <p:attrName>style.visibility</p:attrName>
                                        </p:attrNameLst>
                                      </p:cBhvr>
                                      <p:to>
                                        <p:strVal val="visible"/>
                                      </p:to>
                                    </p:set>
                                    <p:animEffect transition="in" filter="wipe(left)">
                                      <p:cBhvr>
                                        <p:cTn id="7" dur="1000"/>
                                        <p:tgtEl>
                                          <p:spTgt spid="504"/>
                                        </p:tgtEl>
                                      </p:cBhvr>
                                    </p:animEffect>
                                  </p:childTnLst>
                                </p:cTn>
                              </p:par>
                            </p:childTnLst>
                          </p:cTn>
                        </p:par>
                        <p:par>
                          <p:cTn id="8" fill="hold">
                            <p:stCondLst>
                              <p:cond delay="1000"/>
                            </p:stCondLst>
                            <p:childTnLst>
                              <p:par>
                                <p:cTn id="9" presetID="10" presetClass="entr" fill="hold" grpId="2" nodeType="afterEffect">
                                  <p:stCondLst>
                                    <p:cond delay="300"/>
                                  </p:stCondLst>
                                  <p:iterate>
                                    <p:tmAbs val="0"/>
                                  </p:iterate>
                                  <p:childTnLst>
                                    <p:set>
                                      <p:cBhvr>
                                        <p:cTn id="10" fill="hold"/>
                                        <p:tgtEl>
                                          <p:spTgt spid="502"/>
                                        </p:tgtEl>
                                        <p:attrNameLst>
                                          <p:attrName>style.visibility</p:attrName>
                                        </p:attrNameLst>
                                      </p:cBhvr>
                                      <p:to>
                                        <p:strVal val="visible"/>
                                      </p:to>
                                    </p:set>
                                    <p:animEffect transition="in" filter="fade">
                                      <p:cBhvr>
                                        <p:cTn id="11" dur="1000"/>
                                        <p:tgtEl>
                                          <p:spTgt spid="502"/>
                                        </p:tgtEl>
                                      </p:cBhvr>
                                    </p:animEffect>
                                  </p:childTnLst>
                                </p:cTn>
                              </p:par>
                            </p:childTnLst>
                          </p:cTn>
                        </p:par>
                        <p:par>
                          <p:cTn id="12" fill="hold">
                            <p:stCondLst>
                              <p:cond delay="2300"/>
                            </p:stCondLst>
                            <p:childTnLst>
                              <p:par>
                                <p:cTn id="13" presetID="10" presetClass="entr" fill="hold" grpId="3" nodeType="afterEffect">
                                  <p:stCondLst>
                                    <p:cond delay="300"/>
                                  </p:stCondLst>
                                  <p:iterate>
                                    <p:tmAbs val="0"/>
                                  </p:iterate>
                                  <p:childTnLst>
                                    <p:set>
                                      <p:cBhvr>
                                        <p:cTn id="14" fill="hold"/>
                                        <p:tgtEl>
                                          <p:spTgt spid="503"/>
                                        </p:tgtEl>
                                        <p:attrNameLst>
                                          <p:attrName>style.visibility</p:attrName>
                                        </p:attrNameLst>
                                      </p:cBhvr>
                                      <p:to>
                                        <p:strVal val="visible"/>
                                      </p:to>
                                    </p:set>
                                    <p:animEffect transition="in" filter="fade">
                                      <p:cBhvr>
                                        <p:cTn id="15" dur="1000"/>
                                        <p:tgtEl>
                                          <p:spTgt spid="503"/>
                                        </p:tgtEl>
                                      </p:cBhvr>
                                    </p:animEffect>
                                  </p:childTnLst>
                                </p:cTn>
                              </p:par>
                            </p:childTnLst>
                          </p:cTn>
                        </p:par>
                        <p:par>
                          <p:cTn id="16" fill="hold">
                            <p:stCondLst>
                              <p:cond delay="3600"/>
                            </p:stCondLst>
                            <p:childTnLst>
                              <p:par>
                                <p:cTn id="17" presetID="10" presetClass="entr" fill="hold" grpId="4" nodeType="afterEffect">
                                  <p:stCondLst>
                                    <p:cond delay="200"/>
                                  </p:stCondLst>
                                  <p:iterate>
                                    <p:tmAbs val="0"/>
                                  </p:iterate>
                                  <p:childTnLst>
                                    <p:set>
                                      <p:cBhvr>
                                        <p:cTn id="18" fill="hold"/>
                                        <p:tgtEl>
                                          <p:spTgt spid="501"/>
                                        </p:tgtEl>
                                        <p:attrNameLst>
                                          <p:attrName>style.visibility</p:attrName>
                                        </p:attrNameLst>
                                      </p:cBhvr>
                                      <p:to>
                                        <p:strVal val="visible"/>
                                      </p:to>
                                    </p:set>
                                    <p:animEffect transition="in" filter="fade">
                                      <p:cBhvr>
                                        <p:cTn id="19" dur="10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4" animBg="1" advAuto="0"/>
      <p:bldP spid="502" grpId="2" animBg="1" advAuto="0"/>
      <p:bldP spid="503" grpId="3" animBg="1" advAuto="0"/>
      <p:bldP spid="504"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0" name="Rectangle"/>
          <p:cNvGrpSpPr/>
          <p:nvPr/>
        </p:nvGrpSpPr>
        <p:grpSpPr>
          <a:xfrm flipH="1">
            <a:off x="1488207" y="4084587"/>
            <a:ext cx="21407586" cy="3220194"/>
            <a:chOff x="0" y="0"/>
            <a:chExt cx="21407584" cy="3220192"/>
          </a:xfrm>
        </p:grpSpPr>
        <p:sp>
          <p:nvSpPr>
            <p:cNvPr id="509" name="Rectangle"/>
            <p:cNvSpPr/>
            <p:nvPr/>
          </p:nvSpPr>
          <p:spPr>
            <a:xfrm>
              <a:off x="44450" y="44450"/>
              <a:ext cx="21318685" cy="3131293"/>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508" name="Rectangle Rectangle" descr="Rectangle Rectangle"/>
            <p:cNvPicPr>
              <a:picLocks/>
            </p:cNvPicPr>
            <p:nvPr/>
          </p:nvPicPr>
          <p:blipFill>
            <a:blip r:embed="rId3">
              <a:alphaModFix amt="65466"/>
            </a:blip>
            <a:stretch>
              <a:fillRect/>
            </a:stretch>
          </p:blipFill>
          <p:spPr>
            <a:xfrm>
              <a:off x="0" y="0"/>
              <a:ext cx="21407585" cy="3220193"/>
            </a:xfrm>
            <a:prstGeom prst="rect">
              <a:avLst/>
            </a:prstGeom>
            <a:effectLst/>
          </p:spPr>
        </p:pic>
      </p:grpSp>
      <p:sp>
        <p:nvSpPr>
          <p:cNvPr id="511" name="Who Created the Universe?"/>
          <p:cNvSpPr/>
          <p:nvPr/>
        </p:nvSpPr>
        <p:spPr>
          <a:xfrm>
            <a:off x="2465437" y="4914513"/>
            <a:ext cx="19301848" cy="16545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lvl1pPr defTabSz="600891">
              <a:lnSpc>
                <a:spcPct val="90000"/>
              </a:lnSpc>
              <a:defRPr sz="11000"/>
            </a:lvl1pPr>
          </a:lstStyle>
          <a:p>
            <a:r>
              <a:t>Who Created the Universe?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9" name="Group"/>
          <p:cNvGrpSpPr/>
          <p:nvPr/>
        </p:nvGrpSpPr>
        <p:grpSpPr>
          <a:xfrm>
            <a:off x="827524" y="900712"/>
            <a:ext cx="22951294" cy="12647289"/>
            <a:chOff x="0" y="0"/>
            <a:chExt cx="22951293" cy="12647288"/>
          </a:xfrm>
        </p:grpSpPr>
        <p:sp>
          <p:nvSpPr>
            <p:cNvPr id="515" name="1 In the beginning was the Word, and the Word was with God, and the Word was God.…"/>
            <p:cNvSpPr/>
            <p:nvPr/>
          </p:nvSpPr>
          <p:spPr>
            <a:xfrm>
              <a:off x="0" y="0"/>
              <a:ext cx="22728953" cy="1148712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8100">
                  <a:solidFill>
                    <a:srgbClr val="FFFB00"/>
                  </a:solidFill>
                </a:defRPr>
              </a:pPr>
              <a:r>
                <a:t>1 In the beginning was the Word, and the </a:t>
              </a:r>
              <a:r>
                <a:rPr spc="-81"/>
                <a:t>Word was with God, and the Word was God.</a:t>
              </a:r>
              <a:r>
                <a:t>  </a:t>
              </a:r>
            </a:p>
            <a:p>
              <a:pPr defTabSz="849085">
                <a:lnSpc>
                  <a:spcPct val="110000"/>
                </a:lnSpc>
                <a:spcBef>
                  <a:spcPts val="2700"/>
                </a:spcBef>
                <a:defRPr sz="8100">
                  <a:solidFill>
                    <a:srgbClr val="FFFB00"/>
                  </a:solidFill>
                </a:defRPr>
              </a:pPr>
              <a:r>
                <a:t>2 He was in the beginning with God.  </a:t>
              </a:r>
            </a:p>
            <a:p>
              <a:pPr defTabSz="849085">
                <a:lnSpc>
                  <a:spcPct val="110000"/>
                </a:lnSpc>
                <a:spcBef>
                  <a:spcPts val="2700"/>
                </a:spcBef>
                <a:defRPr sz="8100">
                  <a:solidFill>
                    <a:srgbClr val="FFFB00"/>
                  </a:solidFill>
                </a:defRPr>
              </a:pPr>
              <a:r>
                <a:t>3 All things were made through him, and without him was not any thing made that was made.  </a:t>
              </a:r>
            </a:p>
            <a:p>
              <a:pPr defTabSz="849085">
                <a:lnSpc>
                  <a:spcPct val="110000"/>
                </a:lnSpc>
                <a:spcBef>
                  <a:spcPts val="2700"/>
                </a:spcBef>
                <a:defRPr sz="8100">
                  <a:solidFill>
                    <a:srgbClr val="FFFB00"/>
                  </a:solidFill>
                </a:defRPr>
              </a:pPr>
              <a:r>
                <a:t>4 In him was life, and the life was the light of men.</a:t>
              </a:r>
            </a:p>
          </p:txBody>
        </p:sp>
        <p:grpSp>
          <p:nvGrpSpPr>
            <p:cNvPr id="518" name="Group"/>
            <p:cNvGrpSpPr/>
            <p:nvPr/>
          </p:nvGrpSpPr>
          <p:grpSpPr>
            <a:xfrm>
              <a:off x="15006091" y="11888421"/>
              <a:ext cx="7945203" cy="758868"/>
              <a:chOff x="0" y="0"/>
              <a:chExt cx="7945201" cy="758867"/>
            </a:xfrm>
          </p:grpSpPr>
          <p:sp>
            <p:nvSpPr>
              <p:cNvPr id="516" name="John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a:t>
                </a:r>
              </a:p>
            </p:txBody>
          </p:sp>
          <p:sp>
            <p:nvSpPr>
              <p:cNvPr id="517"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7" name="Group"/>
          <p:cNvGrpSpPr/>
          <p:nvPr/>
        </p:nvGrpSpPr>
        <p:grpSpPr>
          <a:xfrm>
            <a:off x="827524" y="900712"/>
            <a:ext cx="22951294" cy="12647289"/>
            <a:chOff x="0" y="0"/>
            <a:chExt cx="22951293" cy="12647288"/>
          </a:xfrm>
        </p:grpSpPr>
        <p:sp>
          <p:nvSpPr>
            <p:cNvPr id="523" name="1 In the beginning was the Word, and the Word was with God, and the Word was God.…"/>
            <p:cNvSpPr/>
            <p:nvPr/>
          </p:nvSpPr>
          <p:spPr>
            <a:xfrm>
              <a:off x="0" y="0"/>
              <a:ext cx="22728953" cy="1148712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8100">
                  <a:solidFill>
                    <a:srgbClr val="FFFB00"/>
                  </a:solidFill>
                </a:defRPr>
              </a:pPr>
              <a:r>
                <a:t>1 In the beginning was the Word, and the </a:t>
              </a:r>
              <a:r>
                <a:rPr spc="-81"/>
                <a:t>Word was with God, and the Word was God.</a:t>
              </a:r>
              <a:r>
                <a:t>  </a:t>
              </a:r>
            </a:p>
            <a:p>
              <a:pPr defTabSz="849085">
                <a:lnSpc>
                  <a:spcPct val="110000"/>
                </a:lnSpc>
                <a:spcBef>
                  <a:spcPts val="2700"/>
                </a:spcBef>
                <a:defRPr sz="8100">
                  <a:solidFill>
                    <a:srgbClr val="FFFB00"/>
                  </a:solidFill>
                </a:defRPr>
              </a:pPr>
              <a:r>
                <a:t>2 He was in the beginning with God.  </a:t>
              </a:r>
            </a:p>
            <a:p>
              <a:pPr defTabSz="849085">
                <a:lnSpc>
                  <a:spcPct val="110000"/>
                </a:lnSpc>
                <a:spcBef>
                  <a:spcPts val="2700"/>
                </a:spcBef>
                <a:defRPr sz="8100">
                  <a:solidFill>
                    <a:srgbClr val="FFFB00"/>
                  </a:solidFill>
                </a:defRPr>
              </a:pPr>
              <a:r>
                <a:t>3 All things were made through him, and without him was not any thing made that was made.  </a:t>
              </a:r>
            </a:p>
            <a:p>
              <a:pPr defTabSz="849085">
                <a:lnSpc>
                  <a:spcPct val="110000"/>
                </a:lnSpc>
                <a:spcBef>
                  <a:spcPts val="2700"/>
                </a:spcBef>
                <a:defRPr sz="8100">
                  <a:solidFill>
                    <a:srgbClr val="FFFB00"/>
                  </a:solidFill>
                </a:defRPr>
              </a:pPr>
              <a:r>
                <a:t>4 In him was life, and the life was the light of men.</a:t>
              </a:r>
            </a:p>
          </p:txBody>
        </p:sp>
        <p:grpSp>
          <p:nvGrpSpPr>
            <p:cNvPr id="526" name="Group"/>
            <p:cNvGrpSpPr/>
            <p:nvPr/>
          </p:nvGrpSpPr>
          <p:grpSpPr>
            <a:xfrm>
              <a:off x="15006091" y="11888421"/>
              <a:ext cx="7945203" cy="758868"/>
              <a:chOff x="0" y="0"/>
              <a:chExt cx="7945201" cy="758867"/>
            </a:xfrm>
          </p:grpSpPr>
          <p:sp>
            <p:nvSpPr>
              <p:cNvPr id="524" name="John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a:t>
                </a:r>
              </a:p>
            </p:txBody>
          </p:sp>
          <p:sp>
            <p:nvSpPr>
              <p:cNvPr id="525"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5" name="Group"/>
          <p:cNvGrpSpPr/>
          <p:nvPr/>
        </p:nvGrpSpPr>
        <p:grpSpPr>
          <a:xfrm>
            <a:off x="827524" y="900712"/>
            <a:ext cx="22951294" cy="12647289"/>
            <a:chOff x="0" y="0"/>
            <a:chExt cx="22951293" cy="12647288"/>
          </a:xfrm>
        </p:grpSpPr>
        <p:sp>
          <p:nvSpPr>
            <p:cNvPr id="531" name="1 In the beginning was the Word, and the Word was with God, and the Word was God.…"/>
            <p:cNvSpPr/>
            <p:nvPr/>
          </p:nvSpPr>
          <p:spPr>
            <a:xfrm>
              <a:off x="0" y="0"/>
              <a:ext cx="22728953" cy="1148712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8100">
                  <a:solidFill>
                    <a:srgbClr val="FFFB00"/>
                  </a:solidFill>
                </a:defRPr>
              </a:pPr>
              <a:r>
                <a:t>1 In the beginning was the Word, and the </a:t>
              </a:r>
              <a:r>
                <a:rPr spc="-81"/>
                <a:t>Word was with God, and the Word was God.</a:t>
              </a:r>
              <a:r>
                <a:t>  </a:t>
              </a:r>
            </a:p>
            <a:p>
              <a:pPr defTabSz="849085">
                <a:lnSpc>
                  <a:spcPct val="110000"/>
                </a:lnSpc>
                <a:spcBef>
                  <a:spcPts val="2700"/>
                </a:spcBef>
                <a:defRPr sz="8100">
                  <a:solidFill>
                    <a:srgbClr val="FFFB00"/>
                  </a:solidFill>
                </a:defRPr>
              </a:pPr>
              <a:r>
                <a:t>2 He was in the beginning with God.  </a:t>
              </a:r>
            </a:p>
            <a:p>
              <a:pPr defTabSz="849085">
                <a:lnSpc>
                  <a:spcPct val="110000"/>
                </a:lnSpc>
                <a:spcBef>
                  <a:spcPts val="2700"/>
                </a:spcBef>
                <a:defRPr sz="8100">
                  <a:solidFill>
                    <a:srgbClr val="FFFB00"/>
                  </a:solidFill>
                </a:defRPr>
              </a:pPr>
              <a:r>
                <a:t>3 All things were made through him, and without him was not any thing made that was made.  </a:t>
              </a:r>
            </a:p>
            <a:p>
              <a:pPr defTabSz="849085">
                <a:lnSpc>
                  <a:spcPct val="110000"/>
                </a:lnSpc>
                <a:spcBef>
                  <a:spcPts val="2700"/>
                </a:spcBef>
                <a:defRPr sz="8100">
                  <a:solidFill>
                    <a:srgbClr val="FFFB00"/>
                  </a:solidFill>
                </a:defRPr>
              </a:pPr>
              <a:r>
                <a:t>4 In him was life, and the life was the light of men.</a:t>
              </a:r>
            </a:p>
          </p:txBody>
        </p:sp>
        <p:grpSp>
          <p:nvGrpSpPr>
            <p:cNvPr id="534" name="Group"/>
            <p:cNvGrpSpPr/>
            <p:nvPr/>
          </p:nvGrpSpPr>
          <p:grpSpPr>
            <a:xfrm>
              <a:off x="15006091" y="11888421"/>
              <a:ext cx="7945203" cy="758868"/>
              <a:chOff x="0" y="0"/>
              <a:chExt cx="7945201" cy="758867"/>
            </a:xfrm>
          </p:grpSpPr>
          <p:sp>
            <p:nvSpPr>
              <p:cNvPr id="532" name="John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a:t>
                </a:r>
              </a:p>
            </p:txBody>
          </p:sp>
          <p:sp>
            <p:nvSpPr>
              <p:cNvPr id="533"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pic>
        <p:nvPicPr>
          <p:cNvPr id="536" name="Line Line" descr="Line Line"/>
          <p:cNvPicPr>
            <a:picLocks/>
          </p:cNvPicPr>
          <p:nvPr/>
        </p:nvPicPr>
        <p:blipFill>
          <a:blip r:embed="rId3"/>
          <a:stretch>
            <a:fillRect/>
          </a:stretch>
        </p:blipFill>
        <p:spPr>
          <a:xfrm>
            <a:off x="1484372" y="6724650"/>
            <a:ext cx="18567726" cy="266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36"/>
                                        </p:tgtEl>
                                        <p:attrNameLst>
                                          <p:attrName>style.visibility</p:attrName>
                                        </p:attrNameLst>
                                      </p:cBhvr>
                                      <p:to>
                                        <p:strVal val="visible"/>
                                      </p:to>
                                    </p:set>
                                    <p:animEffect transition="in" filter="wipe(left)">
                                      <p:cBhvr>
                                        <p:cTn id="7" dur="8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10 He was in the world, and the world was made through him, yet the world did not know him.…"/>
          <p:cNvSpPr/>
          <p:nvPr/>
        </p:nvSpPr>
        <p:spPr>
          <a:xfrm>
            <a:off x="663625" y="616737"/>
            <a:ext cx="23056751" cy="1248252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defTabSz="849085">
              <a:spcBef>
                <a:spcPts val="2700"/>
              </a:spcBef>
              <a:defRPr sz="7600">
                <a:solidFill>
                  <a:srgbClr val="FFFB00"/>
                </a:solidFill>
              </a:defRPr>
            </a:pPr>
            <a:r>
              <a:t>10 He was in the world, and the world was made through him, yet the world did not know him.</a:t>
            </a:r>
          </a:p>
          <a:p>
            <a:pPr defTabSz="849085">
              <a:spcBef>
                <a:spcPts val="2700"/>
              </a:spcBef>
              <a:defRPr sz="7600">
                <a:solidFill>
                  <a:srgbClr val="FFFB00"/>
                </a:solidFill>
              </a:defRPr>
            </a:pPr>
            <a:r>
              <a:t>11 He came to his own, and his own people did not receive him. </a:t>
            </a:r>
          </a:p>
          <a:p>
            <a:pPr defTabSz="849085">
              <a:spcBef>
                <a:spcPts val="2700"/>
              </a:spcBef>
              <a:defRPr sz="7600">
                <a:solidFill>
                  <a:srgbClr val="FFFB00"/>
                </a:solidFill>
              </a:defRPr>
            </a:pPr>
            <a:r>
              <a:t>12 But to all who did receive him, who believed in his name, he gave the right to become children of God,</a:t>
            </a:r>
          </a:p>
          <a:p>
            <a:pPr defTabSz="849085">
              <a:spcBef>
                <a:spcPts val="2700"/>
              </a:spcBef>
              <a:defRPr sz="7600">
                <a:solidFill>
                  <a:srgbClr val="FFFB00"/>
                </a:solidFill>
              </a:defRPr>
            </a:pPr>
            <a:r>
              <a:t>13 who were born, not of blood nor of the will of the flesh nor of the will of man, but of God.</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9" name="Group"/>
          <p:cNvGrpSpPr/>
          <p:nvPr/>
        </p:nvGrpSpPr>
        <p:grpSpPr>
          <a:xfrm>
            <a:off x="1805052" y="4175027"/>
            <a:ext cx="23243767" cy="9964837"/>
            <a:chOff x="0" y="0"/>
            <a:chExt cx="23243766" cy="9964835"/>
          </a:xfrm>
        </p:grpSpPr>
        <p:sp>
          <p:nvSpPr>
            <p:cNvPr id="545" name="14 And the Word became flesh and dwelt among us, and we have seen his glory, glory as of the only Son from the Father, full of grace and truth."/>
            <p:cNvSpPr/>
            <p:nvPr/>
          </p:nvSpPr>
          <p:spPr>
            <a:xfrm>
              <a:off x="0" y="0"/>
              <a:ext cx="210840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spAutoFit/>
            </a:bodyPr>
            <a:lstStyle>
              <a:lvl1pPr defTabSz="849085">
                <a:lnSpc>
                  <a:spcPct val="110000"/>
                </a:lnSpc>
                <a:spcBef>
                  <a:spcPts val="2700"/>
                </a:spcBef>
                <a:defRPr sz="8600">
                  <a:solidFill>
                    <a:srgbClr val="FFFB00"/>
                  </a:solidFill>
                </a:defRPr>
              </a:lvl1pPr>
            </a:lstStyle>
            <a:p>
              <a:r>
                <a:t>14 And the Word became flesh and dwelt among us, and we have seen his glory, glory as of the only Son from the Father, full of grace and truth.</a:t>
              </a:r>
            </a:p>
          </p:txBody>
        </p:sp>
        <p:grpSp>
          <p:nvGrpSpPr>
            <p:cNvPr id="548" name="Group"/>
            <p:cNvGrpSpPr/>
            <p:nvPr/>
          </p:nvGrpSpPr>
          <p:grpSpPr>
            <a:xfrm>
              <a:off x="14028564" y="8614105"/>
              <a:ext cx="9215203" cy="1350731"/>
              <a:chOff x="0" y="0"/>
              <a:chExt cx="9215201" cy="1350729"/>
            </a:xfrm>
          </p:grpSpPr>
          <p:sp>
            <p:nvSpPr>
              <p:cNvPr id="546" name="John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a:t>
                </a:r>
              </a:p>
            </p:txBody>
          </p:sp>
          <p:sp>
            <p:nvSpPr>
              <p:cNvPr id="547"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7" name="Group"/>
          <p:cNvGrpSpPr/>
          <p:nvPr/>
        </p:nvGrpSpPr>
        <p:grpSpPr>
          <a:xfrm>
            <a:off x="1805052" y="4175027"/>
            <a:ext cx="23243767" cy="9964837"/>
            <a:chOff x="0" y="0"/>
            <a:chExt cx="23243766" cy="9964835"/>
          </a:xfrm>
        </p:grpSpPr>
        <p:sp>
          <p:nvSpPr>
            <p:cNvPr id="553" name="14 And the Word became flesh and dwelt among us, and we have seen his glory, glory as of the only Son from the Father, full of grace and truth."/>
            <p:cNvSpPr/>
            <p:nvPr/>
          </p:nvSpPr>
          <p:spPr>
            <a:xfrm>
              <a:off x="0" y="0"/>
              <a:ext cx="210840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spAutoFit/>
            </a:bodyPr>
            <a:lstStyle>
              <a:lvl1pPr defTabSz="849085">
                <a:lnSpc>
                  <a:spcPct val="110000"/>
                </a:lnSpc>
                <a:spcBef>
                  <a:spcPts val="2700"/>
                </a:spcBef>
                <a:defRPr sz="8600">
                  <a:solidFill>
                    <a:srgbClr val="FFFB00"/>
                  </a:solidFill>
                </a:defRPr>
              </a:lvl1pPr>
            </a:lstStyle>
            <a:p>
              <a:r>
                <a:t>14 And the Word became flesh and dwelt among us, and we have seen his glory, glory as of the only Son from the Father, full of grace and truth.</a:t>
              </a:r>
            </a:p>
          </p:txBody>
        </p:sp>
        <p:grpSp>
          <p:nvGrpSpPr>
            <p:cNvPr id="556" name="Group"/>
            <p:cNvGrpSpPr/>
            <p:nvPr/>
          </p:nvGrpSpPr>
          <p:grpSpPr>
            <a:xfrm>
              <a:off x="14028564" y="8614105"/>
              <a:ext cx="9215203" cy="1350731"/>
              <a:chOff x="0" y="0"/>
              <a:chExt cx="9215201" cy="1350729"/>
            </a:xfrm>
          </p:grpSpPr>
          <p:sp>
            <p:nvSpPr>
              <p:cNvPr id="554" name="John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a:t>
                </a:r>
              </a:p>
            </p:txBody>
          </p:sp>
          <p:sp>
            <p:nvSpPr>
              <p:cNvPr id="555"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45 Philip found Nathanael and said to him, “We have found him of whom Moses in the Law and also the prophets wrote, Jesus of Nazareth, the son of Joseph.”…"/>
          <p:cNvSpPr txBox="1"/>
          <p:nvPr/>
        </p:nvSpPr>
        <p:spPr>
          <a:xfrm>
            <a:off x="954088" y="1805613"/>
            <a:ext cx="22475823" cy="94103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p>
            <a:pPr defTabSz="849085">
              <a:lnSpc>
                <a:spcPct val="110000"/>
              </a:lnSpc>
              <a:spcBef>
                <a:spcPts val="2700"/>
              </a:spcBef>
              <a:defRPr sz="8000">
                <a:solidFill>
                  <a:srgbClr val="FFFB00"/>
                </a:solidFill>
              </a:defRPr>
            </a:pPr>
            <a:r>
              <a:t>45 Philip found Nathanael and said to him, “We have found him of whom Moses in the Law and also the prophets wrote, Jesus of Nazareth, the son of Joseph.”</a:t>
            </a:r>
          </a:p>
          <a:p>
            <a:pPr defTabSz="849085">
              <a:lnSpc>
                <a:spcPct val="110000"/>
              </a:lnSpc>
              <a:spcBef>
                <a:spcPts val="2700"/>
              </a:spcBef>
              <a:defRPr sz="8000">
                <a:solidFill>
                  <a:srgbClr val="FFFB00"/>
                </a:solidFill>
              </a:defRPr>
            </a:pPr>
            <a:r>
              <a:t>46 Nathanael said to him, “Can anything good come out of Nazareth?” Philip said to him, “Come and see.”</a:t>
            </a:r>
          </a:p>
        </p:txBody>
      </p:sp>
      <p:grpSp>
        <p:nvGrpSpPr>
          <p:cNvPr id="564" name="Group"/>
          <p:cNvGrpSpPr/>
          <p:nvPr/>
        </p:nvGrpSpPr>
        <p:grpSpPr>
          <a:xfrm>
            <a:off x="16128175" y="12936412"/>
            <a:ext cx="7945203" cy="758868"/>
            <a:chOff x="0" y="0"/>
            <a:chExt cx="7945201" cy="758867"/>
          </a:xfrm>
        </p:grpSpPr>
        <p:sp>
          <p:nvSpPr>
            <p:cNvPr id="562" name="John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a:t>
              </a:r>
            </a:p>
          </p:txBody>
        </p:sp>
        <p:sp>
          <p:nvSpPr>
            <p:cNvPr id="563"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Ben Stein"/>
          <p:cNvSpPr txBox="1"/>
          <p:nvPr/>
        </p:nvSpPr>
        <p:spPr>
          <a:xfrm>
            <a:off x="2896844" y="4382922"/>
            <a:ext cx="6163866" cy="13962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vl1pPr>
          </a:lstStyle>
          <a:p>
            <a:r>
              <a:t>Ben Stein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30"/>
                                        </p:tgtEl>
                                        <p:attrNameLst>
                                          <p:attrName>style.visibility</p:attrName>
                                        </p:attrNameLst>
                                      </p:cBhvr>
                                      <p:to>
                                        <p:strVal val="visible"/>
                                      </p:to>
                                    </p:set>
                                    <p:animEffect transition="in" filter="wipe(left)">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2" name="Group"/>
          <p:cNvGrpSpPr/>
          <p:nvPr/>
        </p:nvGrpSpPr>
        <p:grpSpPr>
          <a:xfrm>
            <a:off x="700936" y="423102"/>
            <a:ext cx="23372441" cy="13272178"/>
            <a:chOff x="0" y="0"/>
            <a:chExt cx="23372440" cy="13272177"/>
          </a:xfrm>
        </p:grpSpPr>
        <p:sp>
          <p:nvSpPr>
            <p:cNvPr id="568" name="47 Jesus saw Nathanael coming toward him and said of him, “Behold, an Israelite indeed, in whom there is no deceit!”…"/>
            <p:cNvSpPr/>
            <p:nvPr/>
          </p:nvSpPr>
          <p:spPr>
            <a:xfrm>
              <a:off x="0" y="0"/>
              <a:ext cx="22982128" cy="1235892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8000">
                  <a:solidFill>
                    <a:srgbClr val="FFFB00"/>
                  </a:solidFill>
                </a:defRPr>
              </a:pPr>
              <a:r>
                <a:t>47 Jesus saw Nathanael coming toward him and said of him, “Behold, an Israelite indeed, in whom there is no deceit!”</a:t>
              </a:r>
            </a:p>
            <a:p>
              <a:pPr defTabSz="849085">
                <a:lnSpc>
                  <a:spcPct val="110000"/>
                </a:lnSpc>
                <a:spcBef>
                  <a:spcPts val="2700"/>
                </a:spcBef>
                <a:defRPr sz="8000">
                  <a:solidFill>
                    <a:srgbClr val="FFFB00"/>
                  </a:solidFill>
                </a:defRPr>
              </a:pPr>
              <a:r>
                <a:t>48 Nathanael said to him, “How do you know me?” Jesus answered him, “Before Philip called you, when you were under the fig tree, I saw you.”</a:t>
              </a:r>
            </a:p>
            <a:p>
              <a:pPr defTabSz="849085">
                <a:lnSpc>
                  <a:spcPct val="110000"/>
                </a:lnSpc>
                <a:spcBef>
                  <a:spcPts val="2700"/>
                </a:spcBef>
                <a:defRPr sz="8000">
                  <a:solidFill>
                    <a:srgbClr val="FFFB00"/>
                  </a:solidFill>
                </a:defRPr>
              </a:pPr>
              <a:r>
                <a:t>49 Nathanael answered him, “Rabbi, you are the Son of God! You are the King of Israel!”</a:t>
              </a:r>
            </a:p>
          </p:txBody>
        </p:sp>
        <p:grpSp>
          <p:nvGrpSpPr>
            <p:cNvPr id="571" name="Group"/>
            <p:cNvGrpSpPr/>
            <p:nvPr/>
          </p:nvGrpSpPr>
          <p:grpSpPr>
            <a:xfrm>
              <a:off x="15427238" y="12513310"/>
              <a:ext cx="7945203" cy="758868"/>
              <a:chOff x="0" y="0"/>
              <a:chExt cx="7945201" cy="758867"/>
            </a:xfrm>
          </p:grpSpPr>
          <p:sp>
            <p:nvSpPr>
              <p:cNvPr id="569" name="John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a:t>
                </a:r>
              </a:p>
            </p:txBody>
          </p:sp>
          <p:sp>
            <p:nvSpPr>
              <p:cNvPr id="570"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0" name="Group"/>
          <p:cNvGrpSpPr/>
          <p:nvPr/>
        </p:nvGrpSpPr>
        <p:grpSpPr>
          <a:xfrm>
            <a:off x="700936" y="423102"/>
            <a:ext cx="23372441" cy="13272178"/>
            <a:chOff x="0" y="0"/>
            <a:chExt cx="23372440" cy="13272177"/>
          </a:xfrm>
        </p:grpSpPr>
        <p:sp>
          <p:nvSpPr>
            <p:cNvPr id="576" name="47 Jesus saw Nathanael coming toward him and said of him, “Behold, an Israelite indeed, in whom there is no deceit!”…"/>
            <p:cNvSpPr/>
            <p:nvPr/>
          </p:nvSpPr>
          <p:spPr>
            <a:xfrm>
              <a:off x="0" y="0"/>
              <a:ext cx="22982128" cy="1235892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8000">
                  <a:solidFill>
                    <a:srgbClr val="FFFB00"/>
                  </a:solidFill>
                </a:defRPr>
              </a:pPr>
              <a:r>
                <a:t>47 Jesus saw Nathanael coming toward him and said of him, “Behold, an Israelite indeed, in whom there is no deceit!”</a:t>
              </a:r>
            </a:p>
            <a:p>
              <a:pPr defTabSz="849085">
                <a:lnSpc>
                  <a:spcPct val="110000"/>
                </a:lnSpc>
                <a:spcBef>
                  <a:spcPts val="2700"/>
                </a:spcBef>
                <a:defRPr sz="8000">
                  <a:solidFill>
                    <a:srgbClr val="FFFB00"/>
                  </a:solidFill>
                </a:defRPr>
              </a:pPr>
              <a:r>
                <a:t>48 Nathanael said to him, “How do you know me?” Jesus answered him, “Before Philip called you, when you were under the fig tree, I saw you.”</a:t>
              </a:r>
            </a:p>
            <a:p>
              <a:pPr defTabSz="849085">
                <a:lnSpc>
                  <a:spcPct val="110000"/>
                </a:lnSpc>
                <a:spcBef>
                  <a:spcPts val="2700"/>
                </a:spcBef>
                <a:defRPr sz="8000">
                  <a:solidFill>
                    <a:srgbClr val="FFFB00"/>
                  </a:solidFill>
                </a:defRPr>
              </a:pPr>
              <a:r>
                <a:t>49 Nathanael answered him, “Rabbi, you are the Son of God! You are the King of Israel!”</a:t>
              </a:r>
            </a:p>
          </p:txBody>
        </p:sp>
        <p:grpSp>
          <p:nvGrpSpPr>
            <p:cNvPr id="579" name="Group"/>
            <p:cNvGrpSpPr/>
            <p:nvPr/>
          </p:nvGrpSpPr>
          <p:grpSpPr>
            <a:xfrm>
              <a:off x="15427238" y="12513310"/>
              <a:ext cx="7945203" cy="758868"/>
              <a:chOff x="0" y="0"/>
              <a:chExt cx="7945201" cy="758867"/>
            </a:xfrm>
          </p:grpSpPr>
          <p:sp>
            <p:nvSpPr>
              <p:cNvPr id="577" name="John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a:t>
                </a:r>
              </a:p>
            </p:txBody>
          </p:sp>
          <p:sp>
            <p:nvSpPr>
              <p:cNvPr id="578"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Who is this Jesus?"/>
          <p:cNvSpPr/>
          <p:nvPr/>
        </p:nvSpPr>
        <p:spPr>
          <a:xfrm>
            <a:off x="753371" y="514308"/>
            <a:ext cx="14546263"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lvl1pPr defTabSz="600891">
              <a:lnSpc>
                <a:spcPct val="90000"/>
              </a:lnSpc>
              <a:defRPr sz="8000"/>
            </a:lvl1pPr>
          </a:lstStyle>
          <a:p>
            <a:r>
              <a:t>Who is this Jesus?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84"/>
                                        </p:tgtEl>
                                        <p:attrNameLst>
                                          <p:attrName>style.visibility</p:attrName>
                                        </p:attrNameLst>
                                      </p:cBhvr>
                                      <p:to>
                                        <p:strVal val="visible"/>
                                      </p:to>
                                    </p:set>
                                    <p:animEffect transition="in" filter="wipe(left)">
                                      <p:cBhvr>
                                        <p:cTn id="7" dur="800"/>
                                        <p:tgtEl>
                                          <p:spTgt spid="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Omnipresent"/>
          <p:cNvSpPr txBox="1"/>
          <p:nvPr/>
        </p:nvSpPr>
        <p:spPr>
          <a:xfrm>
            <a:off x="2072089" y="4690602"/>
            <a:ext cx="9149763" cy="15234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1000"/>
            </a:lvl1pPr>
          </a:lstStyle>
          <a:p>
            <a:r>
              <a:t>Omnipresent</a:t>
            </a:r>
          </a:p>
        </p:txBody>
      </p:sp>
      <p:sp>
        <p:nvSpPr>
          <p:cNvPr id="595" name="Seeing events when not present"/>
          <p:cNvSpPr txBox="1"/>
          <p:nvPr/>
        </p:nvSpPr>
        <p:spPr>
          <a:xfrm>
            <a:off x="2057122" y="6418543"/>
            <a:ext cx="20269756" cy="13962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atin typeface="Gotham Light"/>
                <a:ea typeface="Gotham Light"/>
                <a:cs typeface="Gotham Light"/>
                <a:sym typeface="Gotham Light"/>
              </a:defRPr>
            </a:lvl1pPr>
          </a:lstStyle>
          <a:p>
            <a:r>
              <a:t>Seeing events when not present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95"/>
                                        </p:tgtEl>
                                        <p:attrNameLst>
                                          <p:attrName>style.visibility</p:attrName>
                                        </p:attrNameLst>
                                      </p:cBhvr>
                                      <p:to>
                                        <p:strVal val="visible"/>
                                      </p:to>
                                    </p:set>
                                    <p:animEffect transition="in" filter="wipe(left)">
                                      <p:cBhvr>
                                        <p:cTn id="7" dur="10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Omnipresent"/>
          <p:cNvSpPr txBox="1"/>
          <p:nvPr/>
        </p:nvSpPr>
        <p:spPr>
          <a:xfrm>
            <a:off x="2072089" y="4690602"/>
            <a:ext cx="9149763" cy="15234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1000"/>
            </a:lvl1pPr>
          </a:lstStyle>
          <a:p>
            <a:r>
              <a:t>Omnipresent</a:t>
            </a:r>
          </a:p>
        </p:txBody>
      </p:sp>
      <p:sp>
        <p:nvSpPr>
          <p:cNvPr id="600" name="Seeing events when not present"/>
          <p:cNvSpPr txBox="1"/>
          <p:nvPr/>
        </p:nvSpPr>
        <p:spPr>
          <a:xfrm>
            <a:off x="2057122" y="6418543"/>
            <a:ext cx="20269756" cy="13962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atin typeface="Gotham Light"/>
                <a:ea typeface="Gotham Light"/>
                <a:cs typeface="Gotham Light"/>
                <a:sym typeface="Gotham Light"/>
              </a:defRPr>
            </a:lvl1pPr>
          </a:lstStyle>
          <a:p>
            <a:r>
              <a:t>Seeing events when not present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Omnipresent"/>
          <p:cNvSpPr txBox="1"/>
          <p:nvPr/>
        </p:nvSpPr>
        <p:spPr>
          <a:xfrm>
            <a:off x="2072089" y="4690602"/>
            <a:ext cx="9149763" cy="15234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1000"/>
            </a:lvl1pPr>
          </a:lstStyle>
          <a:p>
            <a:r>
              <a:t>Omnipresent</a:t>
            </a:r>
          </a:p>
        </p:txBody>
      </p:sp>
      <p:sp>
        <p:nvSpPr>
          <p:cNvPr id="605" name="Seeing events when not present"/>
          <p:cNvSpPr txBox="1"/>
          <p:nvPr/>
        </p:nvSpPr>
        <p:spPr>
          <a:xfrm>
            <a:off x="2057122" y="6418543"/>
            <a:ext cx="20269756" cy="13962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atin typeface="Gotham Light"/>
                <a:ea typeface="Gotham Light"/>
                <a:cs typeface="Gotham Light"/>
                <a:sym typeface="Gotham Light"/>
              </a:defRPr>
            </a:lvl1pPr>
          </a:lstStyle>
          <a:p>
            <a:r>
              <a:t>Seeing events when not present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11 After saying these things, he said to them, “Our friend Lazarus has fallen asleep, but I go to awaken him.”…"/>
          <p:cNvSpPr/>
          <p:nvPr/>
        </p:nvSpPr>
        <p:spPr>
          <a:xfrm>
            <a:off x="882150" y="717548"/>
            <a:ext cx="22916080" cy="1195158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defTabSz="849085">
              <a:spcBef>
                <a:spcPts val="2700"/>
              </a:spcBef>
              <a:defRPr sz="7000">
                <a:solidFill>
                  <a:srgbClr val="FFFB00"/>
                </a:solidFill>
              </a:defRPr>
            </a:pPr>
            <a:r>
              <a:t>11 After saying these things, he said to them, “Our friend Lazarus has fallen asleep, but I go to awaken him.”</a:t>
            </a:r>
          </a:p>
          <a:p>
            <a:pPr defTabSz="849085">
              <a:spcBef>
                <a:spcPts val="2700"/>
              </a:spcBef>
              <a:defRPr sz="7000">
                <a:solidFill>
                  <a:srgbClr val="FFFB00"/>
                </a:solidFill>
              </a:defRPr>
            </a:pPr>
            <a:r>
              <a:t>12 The disciples said to him, “Lord, if he has fallen asleep, he will recover.”</a:t>
            </a:r>
          </a:p>
          <a:p>
            <a:pPr defTabSz="849085">
              <a:spcBef>
                <a:spcPts val="2700"/>
              </a:spcBef>
              <a:defRPr sz="7000">
                <a:solidFill>
                  <a:srgbClr val="FFFB00"/>
                </a:solidFill>
              </a:defRPr>
            </a:pPr>
            <a:r>
              <a:t>13 Now Jesus had spoken of his death, but they thought that he meant taking rest in sleep.</a:t>
            </a:r>
          </a:p>
          <a:p>
            <a:pPr defTabSz="849085">
              <a:spcBef>
                <a:spcPts val="2700"/>
              </a:spcBef>
              <a:defRPr sz="7000">
                <a:solidFill>
                  <a:srgbClr val="FFFB00"/>
                </a:solidFill>
              </a:defRPr>
            </a:pPr>
            <a:r>
              <a:t>14 Then Jesus told them plainly, “Lazarus has died,</a:t>
            </a:r>
          </a:p>
          <a:p>
            <a:pPr defTabSz="849085">
              <a:spcBef>
                <a:spcPts val="2700"/>
              </a:spcBef>
              <a:defRPr sz="7000">
                <a:solidFill>
                  <a:srgbClr val="FFFB00"/>
                </a:solidFill>
              </a:defRPr>
            </a:pPr>
            <a:r>
              <a:t>15 and for your sake I am glad that I was not there, so that you may believe. But let us go to him.”</a:t>
            </a:r>
          </a:p>
        </p:txBody>
      </p:sp>
      <p:grpSp>
        <p:nvGrpSpPr>
          <p:cNvPr id="612" name="Group"/>
          <p:cNvGrpSpPr/>
          <p:nvPr/>
        </p:nvGrpSpPr>
        <p:grpSpPr>
          <a:xfrm>
            <a:off x="15833616" y="12789133"/>
            <a:ext cx="7945203" cy="758868"/>
            <a:chOff x="0" y="0"/>
            <a:chExt cx="7945201" cy="758867"/>
          </a:xfrm>
        </p:grpSpPr>
        <p:sp>
          <p:nvSpPr>
            <p:cNvPr id="610" name="John 1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11</a:t>
              </a:r>
            </a:p>
          </p:txBody>
        </p:sp>
        <p:sp>
          <p:nvSpPr>
            <p:cNvPr id="611"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11 After saying these things, he said to them, “Our friend Lazarus has fallen asleep, but I go to awaken him.”…"/>
          <p:cNvSpPr/>
          <p:nvPr/>
        </p:nvSpPr>
        <p:spPr>
          <a:xfrm>
            <a:off x="882150" y="717548"/>
            <a:ext cx="22916080" cy="1195158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defTabSz="849085">
              <a:spcBef>
                <a:spcPts val="2700"/>
              </a:spcBef>
              <a:defRPr sz="7000">
                <a:solidFill>
                  <a:srgbClr val="FFFB00"/>
                </a:solidFill>
              </a:defRPr>
            </a:pPr>
            <a:r>
              <a:t>11 After saying these things, he said to them, “Our friend Lazarus has fallen asleep, but I go to awaken him.”</a:t>
            </a:r>
          </a:p>
          <a:p>
            <a:pPr defTabSz="849085">
              <a:spcBef>
                <a:spcPts val="2700"/>
              </a:spcBef>
              <a:defRPr sz="7000">
                <a:solidFill>
                  <a:srgbClr val="FFFB00"/>
                </a:solidFill>
              </a:defRPr>
            </a:pPr>
            <a:r>
              <a:t>12 The disciples said to him, “Lord, if he has fallen asleep, he will recover.”</a:t>
            </a:r>
          </a:p>
          <a:p>
            <a:pPr defTabSz="849085">
              <a:spcBef>
                <a:spcPts val="2700"/>
              </a:spcBef>
              <a:defRPr sz="7000">
                <a:solidFill>
                  <a:srgbClr val="FFFB00"/>
                </a:solidFill>
              </a:defRPr>
            </a:pPr>
            <a:r>
              <a:t>13 Now Jesus had spoken of his death, but they thought that he meant taking rest in sleep.</a:t>
            </a:r>
          </a:p>
          <a:p>
            <a:pPr defTabSz="849085">
              <a:spcBef>
                <a:spcPts val="2700"/>
              </a:spcBef>
              <a:defRPr sz="7000">
                <a:solidFill>
                  <a:srgbClr val="FFFB00"/>
                </a:solidFill>
              </a:defRPr>
            </a:pPr>
            <a:r>
              <a:t>14 Then Jesus told them plainly, “Lazarus has died,</a:t>
            </a:r>
          </a:p>
          <a:p>
            <a:pPr defTabSz="849085">
              <a:spcBef>
                <a:spcPts val="2700"/>
              </a:spcBef>
              <a:defRPr sz="7000">
                <a:solidFill>
                  <a:srgbClr val="FFFB00"/>
                </a:solidFill>
              </a:defRPr>
            </a:pPr>
            <a:r>
              <a:t>15 and for your sake I am glad that I was not there, so that you may believe. But let us go to him.”</a:t>
            </a:r>
          </a:p>
        </p:txBody>
      </p:sp>
      <p:grpSp>
        <p:nvGrpSpPr>
          <p:cNvPr id="619" name="Group"/>
          <p:cNvGrpSpPr/>
          <p:nvPr/>
        </p:nvGrpSpPr>
        <p:grpSpPr>
          <a:xfrm>
            <a:off x="15833616" y="12789133"/>
            <a:ext cx="7945203" cy="758868"/>
            <a:chOff x="0" y="0"/>
            <a:chExt cx="7945201" cy="758867"/>
          </a:xfrm>
        </p:grpSpPr>
        <p:sp>
          <p:nvSpPr>
            <p:cNvPr id="617" name="John 1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11</a:t>
              </a:r>
            </a:p>
          </p:txBody>
        </p:sp>
        <p:sp>
          <p:nvSpPr>
            <p:cNvPr id="618"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Ben-Stein.png" descr="Ben-Stein.png"/>
          <p:cNvPicPr>
            <a:picLocks noChangeAspect="1"/>
          </p:cNvPicPr>
          <p:nvPr/>
        </p:nvPicPr>
        <p:blipFill>
          <a:blip r:embed="rId3"/>
          <a:stretch>
            <a:fillRect/>
          </a:stretch>
        </p:blipFill>
        <p:spPr>
          <a:xfrm>
            <a:off x="9978315" y="4464701"/>
            <a:ext cx="11416152" cy="8132879"/>
          </a:xfrm>
          <a:prstGeom prst="rect">
            <a:avLst/>
          </a:prstGeom>
          <a:ln w="3175">
            <a:miter lim="400000"/>
          </a:ln>
        </p:spPr>
      </p:pic>
      <p:sp>
        <p:nvSpPr>
          <p:cNvPr id="235" name="Ben Stein"/>
          <p:cNvSpPr txBox="1"/>
          <p:nvPr/>
        </p:nvSpPr>
        <p:spPr>
          <a:xfrm>
            <a:off x="2896844" y="4382922"/>
            <a:ext cx="6163866" cy="13962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10000"/>
            </a:lvl1pPr>
          </a:lstStyle>
          <a:p>
            <a:r>
              <a:t>Ben Stein</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34"/>
                                        </p:tgtEl>
                                        <p:attrNameLst>
                                          <p:attrName>style.visibility</p:attrName>
                                        </p:attrNameLst>
                                      </p:cBhvr>
                                      <p:to>
                                        <p:strVal val="visible"/>
                                      </p:to>
                                    </p:set>
                                    <p:animEffect transition="in" filter="wipe(left)">
                                      <p:cBhvr>
                                        <p:cTn id="7"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7" name="Group"/>
          <p:cNvGrpSpPr/>
          <p:nvPr/>
        </p:nvGrpSpPr>
        <p:grpSpPr>
          <a:xfrm>
            <a:off x="908010" y="912063"/>
            <a:ext cx="23128548" cy="12675318"/>
            <a:chOff x="0" y="0"/>
            <a:chExt cx="23128546" cy="12675316"/>
          </a:xfrm>
        </p:grpSpPr>
        <p:sp>
          <p:nvSpPr>
            <p:cNvPr id="623" name="49 The official said to him, “Sir, come down before my child dies.”…"/>
            <p:cNvSpPr/>
            <p:nvPr/>
          </p:nvSpPr>
          <p:spPr>
            <a:xfrm>
              <a:off x="0" y="0"/>
              <a:ext cx="22567978" cy="11891872"/>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8700">
                  <a:solidFill>
                    <a:srgbClr val="FFFB00"/>
                  </a:solidFill>
                </a:defRPr>
              </a:pPr>
              <a:r>
                <a:t>49 The official said to him, “Sir, come down before my child dies.”</a:t>
              </a:r>
            </a:p>
            <a:p>
              <a:pPr defTabSz="849085">
                <a:lnSpc>
                  <a:spcPct val="110000"/>
                </a:lnSpc>
                <a:spcBef>
                  <a:spcPts val="2700"/>
                </a:spcBef>
                <a:defRPr sz="8700">
                  <a:solidFill>
                    <a:srgbClr val="FFFB00"/>
                  </a:solidFill>
                </a:defRPr>
              </a:pPr>
              <a:r>
                <a:t>50 Jesus said to him, “Go; your son will live.” The man believed the word that Jesus spoke to him and went on his way.</a:t>
              </a:r>
            </a:p>
            <a:p>
              <a:pPr defTabSz="849085">
                <a:lnSpc>
                  <a:spcPct val="110000"/>
                </a:lnSpc>
                <a:spcBef>
                  <a:spcPts val="2700"/>
                </a:spcBef>
                <a:defRPr sz="8700">
                  <a:solidFill>
                    <a:srgbClr val="FFFB00"/>
                  </a:solidFill>
                </a:defRPr>
              </a:pPr>
              <a:r>
                <a:t>51 As he was going down, his servants met him and told him that his son was recovering.</a:t>
              </a:r>
            </a:p>
          </p:txBody>
        </p:sp>
        <p:grpSp>
          <p:nvGrpSpPr>
            <p:cNvPr id="626" name="Group"/>
            <p:cNvGrpSpPr/>
            <p:nvPr/>
          </p:nvGrpSpPr>
          <p:grpSpPr>
            <a:xfrm>
              <a:off x="15183344" y="11916449"/>
              <a:ext cx="7945203" cy="758868"/>
              <a:chOff x="0" y="0"/>
              <a:chExt cx="7945201" cy="758867"/>
            </a:xfrm>
          </p:grpSpPr>
          <p:sp>
            <p:nvSpPr>
              <p:cNvPr id="624" name="John 4"/>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4</a:t>
                </a:r>
              </a:p>
            </p:txBody>
          </p:sp>
          <p:sp>
            <p:nvSpPr>
              <p:cNvPr id="625"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grpSp>
        <p:nvGrpSpPr>
          <p:cNvPr id="630" name="Group"/>
          <p:cNvGrpSpPr/>
          <p:nvPr/>
        </p:nvGrpSpPr>
        <p:grpSpPr>
          <a:xfrm>
            <a:off x="2057122" y="4690602"/>
            <a:ext cx="20269756" cy="3124227"/>
            <a:chOff x="0" y="0"/>
            <a:chExt cx="20269755" cy="3124225"/>
          </a:xfrm>
        </p:grpSpPr>
        <p:sp>
          <p:nvSpPr>
            <p:cNvPr id="628" name="Omnipresent"/>
            <p:cNvSpPr txBox="1"/>
            <p:nvPr/>
          </p:nvSpPr>
          <p:spPr>
            <a:xfrm>
              <a:off x="14966" y="0"/>
              <a:ext cx="9149764" cy="152341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lvl1pPr>
                <a:defRPr sz="11000"/>
              </a:lvl1pPr>
            </a:lstStyle>
            <a:p>
              <a:r>
                <a:t>Omnipresent</a:t>
              </a:r>
            </a:p>
          </p:txBody>
        </p:sp>
        <p:sp>
          <p:nvSpPr>
            <p:cNvPr id="629" name="Seeing events when not present"/>
            <p:cNvSpPr txBox="1"/>
            <p:nvPr/>
          </p:nvSpPr>
          <p:spPr>
            <a:xfrm>
              <a:off x="0" y="1727940"/>
              <a:ext cx="20269756" cy="139628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numCol="1" anchor="t">
              <a:spAutoFit/>
            </a:bodyPr>
            <a:lstStyle>
              <a:lvl1pPr>
                <a:defRPr sz="10000">
                  <a:latin typeface="Gotham Light"/>
                  <a:ea typeface="Gotham Light"/>
                  <a:cs typeface="Gotham Light"/>
                  <a:sym typeface="Gotham Light"/>
                </a:defRPr>
              </a:lvl1pPr>
            </a:lstStyle>
            <a:p>
              <a:r>
                <a:t>Seeing events when not present</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1000" fill="hold"/>
                                        <p:tgtEl>
                                          <p:spTgt spid="630"/>
                                        </p:tgtEl>
                                      </p:cBhvr>
                                    </p:animEffect>
                                    <p:set>
                                      <p:cBhvr>
                                        <p:cTn id="7" fill="hold">
                                          <p:stCondLst>
                                            <p:cond delay="999"/>
                                          </p:stCondLst>
                                        </p:cTn>
                                        <p:tgtEl>
                                          <p:spTgt spid="630"/>
                                        </p:tgtEl>
                                        <p:attrNameLst>
                                          <p:attrName>style.visibility</p:attrName>
                                        </p:attrNameLst>
                                      </p:cBhvr>
                                      <p:to>
                                        <p:strVal val="hidden"/>
                                      </p:to>
                                    </p:set>
                                  </p:childTnLst>
                                </p:cTn>
                              </p:par>
                            </p:childTnLst>
                          </p:cTn>
                        </p:par>
                        <p:par>
                          <p:cTn id="8" fill="hold">
                            <p:stCondLst>
                              <p:cond delay="1000"/>
                            </p:stCondLst>
                            <p:childTnLst>
                              <p:par>
                                <p:cTn id="9" presetID="10" presetClass="entr" fill="hold" grpId="2" nodeType="afterEffect">
                                  <p:stCondLst>
                                    <p:cond delay="300"/>
                                  </p:stCondLst>
                                  <p:iterate>
                                    <p:tmAbs val="0"/>
                                  </p:iterate>
                                  <p:childTnLst>
                                    <p:set>
                                      <p:cBhvr>
                                        <p:cTn id="10" fill="hold"/>
                                        <p:tgtEl>
                                          <p:spTgt spid="627"/>
                                        </p:tgtEl>
                                        <p:attrNameLst>
                                          <p:attrName>style.visibility</p:attrName>
                                        </p:attrNameLst>
                                      </p:cBhvr>
                                      <p:to>
                                        <p:strVal val="visible"/>
                                      </p:to>
                                    </p:set>
                                    <p:animEffect transition="in" filter="fade">
                                      <p:cBhvr>
                                        <p:cTn id="11" dur="1000"/>
                                        <p:tgtEl>
                                          <p:spTgt spid="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2" animBg="1" advAuto="0"/>
      <p:bldP spid="630"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52 So he asked them the hour when he began to get better, and they said to him, “Yesterday at the seventh hour the fever left him.”…"/>
          <p:cNvSpPr/>
          <p:nvPr/>
        </p:nvSpPr>
        <p:spPr>
          <a:xfrm>
            <a:off x="1145334" y="1798960"/>
            <a:ext cx="22093331" cy="1011808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defTabSz="849085">
              <a:lnSpc>
                <a:spcPct val="110000"/>
              </a:lnSpc>
              <a:spcBef>
                <a:spcPts val="2700"/>
              </a:spcBef>
              <a:defRPr sz="8700">
                <a:solidFill>
                  <a:srgbClr val="FFFB00"/>
                </a:solidFill>
              </a:defRPr>
            </a:pPr>
            <a:r>
              <a:t>52 So he asked them the hour when he began to get better, and they said to him, “Yesterday at the seventh hour the fever left him.”</a:t>
            </a:r>
          </a:p>
          <a:p>
            <a:pPr defTabSz="849085">
              <a:lnSpc>
                <a:spcPct val="110000"/>
              </a:lnSpc>
              <a:spcBef>
                <a:spcPts val="2700"/>
              </a:spcBef>
              <a:defRPr sz="8700">
                <a:solidFill>
                  <a:srgbClr val="FFFB00"/>
                </a:solidFill>
              </a:defRPr>
            </a:pPr>
            <a:r>
              <a:t>53 The father knew that was the hour when Jesus had said to him, “Your son will live.” . . .</a:t>
            </a:r>
          </a:p>
        </p:txBody>
      </p:sp>
      <p:grpSp>
        <p:nvGrpSpPr>
          <p:cNvPr id="637" name="Group"/>
          <p:cNvGrpSpPr/>
          <p:nvPr/>
        </p:nvGrpSpPr>
        <p:grpSpPr>
          <a:xfrm>
            <a:off x="16091355" y="12828513"/>
            <a:ext cx="7945203" cy="758868"/>
            <a:chOff x="0" y="0"/>
            <a:chExt cx="7945201" cy="758867"/>
          </a:xfrm>
        </p:grpSpPr>
        <p:sp>
          <p:nvSpPr>
            <p:cNvPr id="635" name="John 4"/>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4</a:t>
              </a:r>
            </a:p>
          </p:txBody>
        </p:sp>
        <p:sp>
          <p:nvSpPr>
            <p:cNvPr id="636" name="ESV"/>
            <p:cNvSpPr/>
            <p:nvPr/>
          </p:nvSpPr>
          <p:spPr>
            <a:xfrm>
              <a:off x="6797121" y="80729"/>
              <a:ext cx="1148081" cy="5974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 name="Group"/>
          <p:cNvGrpSpPr/>
          <p:nvPr/>
        </p:nvGrpSpPr>
        <p:grpSpPr>
          <a:xfrm>
            <a:off x="1317015" y="3485315"/>
            <a:ext cx="23731804" cy="10730749"/>
            <a:chOff x="0" y="0"/>
            <a:chExt cx="23731802" cy="10730748"/>
          </a:xfrm>
        </p:grpSpPr>
        <p:sp>
          <p:nvSpPr>
            <p:cNvPr id="641" name="24 But Jesus on his part did not entrust himself to them, because he knew all people…"/>
            <p:cNvSpPr/>
            <p:nvPr/>
          </p:nvSpPr>
          <p:spPr>
            <a:xfrm>
              <a:off x="0" y="0"/>
              <a:ext cx="2192702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24 But Jesus on his part did not entrust himself to them, because he knew all people </a:t>
              </a:r>
            </a:p>
            <a:p>
              <a:pPr defTabSz="849085">
                <a:lnSpc>
                  <a:spcPct val="110000"/>
                </a:lnSpc>
                <a:spcBef>
                  <a:spcPts val="2700"/>
                </a:spcBef>
                <a:defRPr sz="9000">
                  <a:solidFill>
                    <a:srgbClr val="FFFB00"/>
                  </a:solidFill>
                </a:defRPr>
              </a:pPr>
              <a:r>
                <a:t>25 and needed no one to bear witness about man, for he himself knew what was in man.</a:t>
              </a:r>
            </a:p>
          </p:txBody>
        </p:sp>
        <p:grpSp>
          <p:nvGrpSpPr>
            <p:cNvPr id="644" name="Group"/>
            <p:cNvGrpSpPr/>
            <p:nvPr/>
          </p:nvGrpSpPr>
          <p:grpSpPr>
            <a:xfrm>
              <a:off x="14516600" y="9380018"/>
              <a:ext cx="9215203" cy="1350731"/>
              <a:chOff x="0" y="0"/>
              <a:chExt cx="9215201" cy="1350729"/>
            </a:xfrm>
          </p:grpSpPr>
          <p:sp>
            <p:nvSpPr>
              <p:cNvPr id="642" name="John 2"/>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2</a:t>
                </a:r>
              </a:p>
            </p:txBody>
          </p:sp>
          <p:sp>
            <p:nvSpPr>
              <p:cNvPr id="643"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
        <p:nvSpPr>
          <p:cNvPr id="646" name="Omniscience…"/>
          <p:cNvSpPr/>
          <p:nvPr/>
        </p:nvSpPr>
        <p:spPr>
          <a:xfrm>
            <a:off x="918779" y="431604"/>
            <a:ext cx="18085401"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Omniscience</a:t>
            </a:r>
          </a:p>
          <a:p>
            <a:pPr defTabSz="600891">
              <a:lnSpc>
                <a:spcPct val="90000"/>
              </a:lnSpc>
              <a:defRPr sz="6200">
                <a:latin typeface="Gotham Light"/>
                <a:ea typeface="Gotham Light"/>
                <a:cs typeface="Gotham Light"/>
                <a:sym typeface="Gotham Light"/>
              </a:defRPr>
            </a:pPr>
            <a:r>
              <a:t>state of knowing everything</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646">
                                            <p:bg/>
                                          </p:spTgt>
                                        </p:tgtEl>
                                        <p:attrNameLst>
                                          <p:attrName>style.visibility</p:attrName>
                                        </p:attrNameLst>
                                      </p:cBhvr>
                                      <p:to>
                                        <p:strVal val="visible"/>
                                      </p:to>
                                    </p:set>
                                    <p:animEffect transition="in" filter="wipe(left)">
                                      <p:cBhvr>
                                        <p:cTn id="7" dur="1000"/>
                                        <p:tgtEl>
                                          <p:spTgt spid="646">
                                            <p:bg/>
                                          </p:spTgt>
                                        </p:tgtEl>
                                      </p:cBhvr>
                                    </p:animEffect>
                                  </p:childTnLst>
                                </p:cTn>
                              </p:par>
                              <p:par>
                                <p:cTn id="8" presetID="22" presetClass="entr" presetSubtype="8" fill="hold" grpId="1" nodeType="withEffect">
                                  <p:stCondLst>
                                    <p:cond delay="0"/>
                                  </p:stCondLst>
                                  <p:iterate>
                                    <p:tmAbs val="0"/>
                                  </p:iterate>
                                  <p:childTnLst>
                                    <p:set>
                                      <p:cBhvr>
                                        <p:cTn id="9" fill="hold"/>
                                        <p:tgtEl>
                                          <p:spTgt spid="646">
                                            <p:txEl>
                                              <p:pRg st="0" end="0"/>
                                            </p:txEl>
                                          </p:spTgt>
                                        </p:tgtEl>
                                        <p:attrNameLst>
                                          <p:attrName>style.visibility</p:attrName>
                                        </p:attrNameLst>
                                      </p:cBhvr>
                                      <p:to>
                                        <p:strVal val="visible"/>
                                      </p:to>
                                    </p:set>
                                    <p:animEffect transition="in" filter="wipe(left)">
                                      <p:cBhvr>
                                        <p:cTn id="10" dur="1000"/>
                                        <p:tgtEl>
                                          <p:spTgt spid="6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646">
                                            <p:txEl>
                                              <p:pRg st="1" end="1"/>
                                            </p:txEl>
                                          </p:spTgt>
                                        </p:tgtEl>
                                        <p:attrNameLst>
                                          <p:attrName>style.visibility</p:attrName>
                                        </p:attrNameLst>
                                      </p:cBhvr>
                                      <p:to>
                                        <p:strVal val="visible"/>
                                      </p:to>
                                    </p:set>
                                    <p:animEffect transition="in" filter="wipe(left)">
                                      <p:cBhvr>
                                        <p:cTn id="15" dur="1000"/>
                                        <p:tgtEl>
                                          <p:spTgt spid="6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2" nodeType="clickEffect">
                                  <p:stCondLst>
                                    <p:cond delay="0"/>
                                  </p:stCondLst>
                                  <p:iterate>
                                    <p:tmAbs val="0"/>
                                  </p:iterate>
                                  <p:childTnLst>
                                    <p:set>
                                      <p:cBhvr>
                                        <p:cTn id="19" fill="hold"/>
                                        <p:tgtEl>
                                          <p:spTgt spid="645"/>
                                        </p:tgtEl>
                                        <p:attrNameLst>
                                          <p:attrName>style.visibility</p:attrName>
                                        </p:attrNameLst>
                                      </p:cBhvr>
                                      <p:to>
                                        <p:strVal val="visible"/>
                                      </p:to>
                                    </p:set>
                                    <p:animEffect transition="in" filter="fade">
                                      <p:cBhvr>
                                        <p:cTn id="20" dur="10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 grpId="2" animBg="1" advAuto="0"/>
      <p:bldP spid="646" grpId="1"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Omniscience…"/>
          <p:cNvSpPr/>
          <p:nvPr/>
        </p:nvSpPr>
        <p:spPr>
          <a:xfrm>
            <a:off x="918779" y="431604"/>
            <a:ext cx="18085401"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Omniscience</a:t>
            </a:r>
          </a:p>
          <a:p>
            <a:pPr defTabSz="600891">
              <a:lnSpc>
                <a:spcPct val="90000"/>
              </a:lnSpc>
              <a:defRPr sz="6200">
                <a:latin typeface="Gotham Light"/>
                <a:ea typeface="Gotham Light"/>
                <a:cs typeface="Gotham Light"/>
                <a:sym typeface="Gotham Light"/>
              </a:defRPr>
            </a:pPr>
            <a:r>
              <a:t>state of knowing everything</a:t>
            </a:r>
          </a:p>
        </p:txBody>
      </p:sp>
      <p:grpSp>
        <p:nvGrpSpPr>
          <p:cNvPr id="655" name="Group"/>
          <p:cNvGrpSpPr/>
          <p:nvPr/>
        </p:nvGrpSpPr>
        <p:grpSpPr>
          <a:xfrm>
            <a:off x="1317015" y="3485315"/>
            <a:ext cx="23731804" cy="10730749"/>
            <a:chOff x="0" y="0"/>
            <a:chExt cx="23731802" cy="10730748"/>
          </a:xfrm>
        </p:grpSpPr>
        <p:sp>
          <p:nvSpPr>
            <p:cNvPr id="651" name="24 But Jesus on his part did not entrust himself to them, because he knew all people…"/>
            <p:cNvSpPr/>
            <p:nvPr/>
          </p:nvSpPr>
          <p:spPr>
            <a:xfrm>
              <a:off x="0" y="0"/>
              <a:ext cx="2192702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24 But Jesus on his part did not entrust himself to them, because he knew all people </a:t>
              </a:r>
            </a:p>
            <a:p>
              <a:pPr defTabSz="849085">
                <a:lnSpc>
                  <a:spcPct val="110000"/>
                </a:lnSpc>
                <a:spcBef>
                  <a:spcPts val="2700"/>
                </a:spcBef>
                <a:defRPr sz="9000">
                  <a:solidFill>
                    <a:srgbClr val="FFFB00"/>
                  </a:solidFill>
                </a:defRPr>
              </a:pPr>
              <a:r>
                <a:t>25 and needed no one to bear witness about man, for he himself knew what was in man.</a:t>
              </a:r>
            </a:p>
          </p:txBody>
        </p:sp>
        <p:grpSp>
          <p:nvGrpSpPr>
            <p:cNvPr id="654" name="Group"/>
            <p:cNvGrpSpPr/>
            <p:nvPr/>
          </p:nvGrpSpPr>
          <p:grpSpPr>
            <a:xfrm>
              <a:off x="14516600" y="9380018"/>
              <a:ext cx="9215203" cy="1350731"/>
              <a:chOff x="0" y="0"/>
              <a:chExt cx="9215201" cy="1350729"/>
            </a:xfrm>
          </p:grpSpPr>
          <p:sp>
            <p:nvSpPr>
              <p:cNvPr id="652" name="John 2"/>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2</a:t>
                </a:r>
              </a:p>
            </p:txBody>
          </p:sp>
          <p:sp>
            <p:nvSpPr>
              <p:cNvPr id="653"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Omniscience…"/>
          <p:cNvSpPr/>
          <p:nvPr/>
        </p:nvSpPr>
        <p:spPr>
          <a:xfrm>
            <a:off x="918779" y="431604"/>
            <a:ext cx="18085401"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Omniscience</a:t>
            </a:r>
          </a:p>
          <a:p>
            <a:pPr defTabSz="600891">
              <a:lnSpc>
                <a:spcPct val="90000"/>
              </a:lnSpc>
              <a:defRPr sz="6200">
                <a:latin typeface="Gotham Light"/>
                <a:ea typeface="Gotham Light"/>
                <a:cs typeface="Gotham Light"/>
                <a:sym typeface="Gotham Light"/>
              </a:defRPr>
            </a:pPr>
            <a:r>
              <a:t>state of knowing everything</a:t>
            </a:r>
          </a:p>
        </p:txBody>
      </p:sp>
      <p:grpSp>
        <p:nvGrpSpPr>
          <p:cNvPr id="664" name="Group"/>
          <p:cNvGrpSpPr/>
          <p:nvPr/>
        </p:nvGrpSpPr>
        <p:grpSpPr>
          <a:xfrm>
            <a:off x="1002639" y="2693717"/>
            <a:ext cx="24046179" cy="11522347"/>
            <a:chOff x="0" y="0"/>
            <a:chExt cx="24046178" cy="11522346"/>
          </a:xfrm>
        </p:grpSpPr>
        <p:sp>
          <p:nvSpPr>
            <p:cNvPr id="660" name="17 The woman answered him, “I have no husband.” Jesus said to her, “You are right in saying, ‘I have no husband’;…"/>
            <p:cNvSpPr/>
            <p:nvPr/>
          </p:nvSpPr>
          <p:spPr>
            <a:xfrm>
              <a:off x="0" y="0"/>
              <a:ext cx="2267720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7700">
                  <a:solidFill>
                    <a:srgbClr val="FFFB00"/>
                  </a:solidFill>
                </a:defRPr>
              </a:pPr>
              <a:r>
                <a:t>17 The woman answered him, “I have no husband.” Jesus said to her, “You are right in saying, ‘I have no husband’;</a:t>
              </a:r>
            </a:p>
            <a:p>
              <a:pPr defTabSz="849085">
                <a:lnSpc>
                  <a:spcPct val="110000"/>
                </a:lnSpc>
                <a:spcBef>
                  <a:spcPts val="2700"/>
                </a:spcBef>
                <a:defRPr sz="7700">
                  <a:solidFill>
                    <a:srgbClr val="FFFB00"/>
                  </a:solidFill>
                </a:defRPr>
              </a:pPr>
              <a:r>
                <a:t>18 for you have had five husbands, and the one you now have is not your husband. What you have said is true.”</a:t>
              </a:r>
            </a:p>
            <a:p>
              <a:pPr defTabSz="849085">
                <a:lnSpc>
                  <a:spcPct val="110000"/>
                </a:lnSpc>
                <a:spcBef>
                  <a:spcPts val="2700"/>
                </a:spcBef>
                <a:defRPr sz="7700">
                  <a:solidFill>
                    <a:srgbClr val="FFFB00"/>
                  </a:solidFill>
                </a:defRPr>
              </a:pPr>
              <a:r>
                <a:t>19 The woman said to him, “Sir, I perceive that you are a prophet.</a:t>
              </a:r>
            </a:p>
          </p:txBody>
        </p:sp>
        <p:grpSp>
          <p:nvGrpSpPr>
            <p:cNvPr id="663" name="Group"/>
            <p:cNvGrpSpPr/>
            <p:nvPr/>
          </p:nvGrpSpPr>
          <p:grpSpPr>
            <a:xfrm>
              <a:off x="14830976" y="10171616"/>
              <a:ext cx="9215203" cy="1350731"/>
              <a:chOff x="0" y="0"/>
              <a:chExt cx="9215201" cy="1350729"/>
            </a:xfrm>
          </p:grpSpPr>
          <p:sp>
            <p:nvSpPr>
              <p:cNvPr id="661" name="John 4"/>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4</a:t>
                </a:r>
              </a:p>
            </p:txBody>
          </p:sp>
          <p:sp>
            <p:nvSpPr>
              <p:cNvPr id="662"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664"/>
                                        </p:tgtEl>
                                        <p:attrNameLst>
                                          <p:attrName>style.visibility</p:attrName>
                                        </p:attrNameLst>
                                      </p:cBhvr>
                                      <p:to>
                                        <p:strVal val="visible"/>
                                      </p:to>
                                    </p:set>
                                    <p:animEffect transition="in" filter="fade">
                                      <p:cBhvr>
                                        <p:cTn id="7" dur="1000"/>
                                        <p:tgtEl>
                                          <p:spTgt spid="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2" name="Group"/>
          <p:cNvGrpSpPr/>
          <p:nvPr/>
        </p:nvGrpSpPr>
        <p:grpSpPr>
          <a:xfrm>
            <a:off x="1204425" y="3777736"/>
            <a:ext cx="23844394" cy="10438328"/>
            <a:chOff x="0" y="0"/>
            <a:chExt cx="23844392" cy="10438326"/>
          </a:xfrm>
        </p:grpSpPr>
        <p:sp>
          <p:nvSpPr>
            <p:cNvPr id="668" name="28 So the woman left her water jar and went away into town and said to the people,…"/>
            <p:cNvSpPr/>
            <p:nvPr/>
          </p:nvSpPr>
          <p:spPr>
            <a:xfrm>
              <a:off x="0" y="0"/>
              <a:ext cx="2214314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28 So the woman left her water jar and went away into town and said to the people,</a:t>
              </a:r>
            </a:p>
            <a:p>
              <a:pPr defTabSz="849085">
                <a:lnSpc>
                  <a:spcPct val="110000"/>
                </a:lnSpc>
                <a:spcBef>
                  <a:spcPts val="2700"/>
                </a:spcBef>
                <a:defRPr sz="9000">
                  <a:solidFill>
                    <a:srgbClr val="FFFB00"/>
                  </a:solidFill>
                </a:defRPr>
              </a:pPr>
              <a:r>
                <a:t>29 “Come, see a man who told me all that I ever did. Can this be the Christ?”</a:t>
              </a:r>
            </a:p>
          </p:txBody>
        </p:sp>
        <p:grpSp>
          <p:nvGrpSpPr>
            <p:cNvPr id="671" name="Group"/>
            <p:cNvGrpSpPr/>
            <p:nvPr/>
          </p:nvGrpSpPr>
          <p:grpSpPr>
            <a:xfrm>
              <a:off x="14629190" y="9087596"/>
              <a:ext cx="9215203" cy="1350731"/>
              <a:chOff x="0" y="0"/>
              <a:chExt cx="9215201" cy="1350729"/>
            </a:xfrm>
          </p:grpSpPr>
          <p:sp>
            <p:nvSpPr>
              <p:cNvPr id="669" name="John 4"/>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4</a:t>
                </a:r>
              </a:p>
            </p:txBody>
          </p:sp>
          <p:sp>
            <p:nvSpPr>
              <p:cNvPr id="670"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
        <p:nvSpPr>
          <p:cNvPr id="673" name="Omniscience…"/>
          <p:cNvSpPr/>
          <p:nvPr/>
        </p:nvSpPr>
        <p:spPr>
          <a:xfrm>
            <a:off x="918779" y="431604"/>
            <a:ext cx="18085401"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Omniscience</a:t>
            </a:r>
          </a:p>
          <a:p>
            <a:pPr defTabSz="600891">
              <a:lnSpc>
                <a:spcPct val="90000"/>
              </a:lnSpc>
              <a:defRPr sz="6200">
                <a:latin typeface="Gotham Light"/>
                <a:ea typeface="Gotham Light"/>
                <a:cs typeface="Gotham Light"/>
                <a:sym typeface="Gotham Light"/>
              </a:defRPr>
            </a:pPr>
            <a:r>
              <a:t>state of knowing everything</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672"/>
                                        </p:tgtEl>
                                        <p:attrNameLst>
                                          <p:attrName>style.visibility</p:attrName>
                                        </p:attrNameLst>
                                      </p:cBhvr>
                                      <p:to>
                                        <p:strVal val="visible"/>
                                      </p:to>
                                    </p:set>
                                    <p:animEffect transition="in" filter="fade">
                                      <p:cBhvr>
                                        <p:cTn id="7" dur="10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Omniscience…"/>
          <p:cNvSpPr/>
          <p:nvPr/>
        </p:nvSpPr>
        <p:spPr>
          <a:xfrm>
            <a:off x="918779" y="431604"/>
            <a:ext cx="18085401" cy="20544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Omniscience</a:t>
            </a:r>
          </a:p>
          <a:p>
            <a:pPr defTabSz="600891">
              <a:lnSpc>
                <a:spcPct val="90000"/>
              </a:lnSpc>
              <a:defRPr sz="6200">
                <a:latin typeface="Gotham Light"/>
                <a:ea typeface="Gotham Light"/>
                <a:cs typeface="Gotham Light"/>
                <a:sym typeface="Gotham Light"/>
              </a:defRPr>
            </a:pPr>
            <a:r>
              <a:t>state of knowing everything</a:t>
            </a:r>
          </a:p>
        </p:txBody>
      </p:sp>
      <p:grpSp>
        <p:nvGrpSpPr>
          <p:cNvPr id="682" name="Group"/>
          <p:cNvGrpSpPr/>
          <p:nvPr/>
        </p:nvGrpSpPr>
        <p:grpSpPr>
          <a:xfrm>
            <a:off x="1204425" y="3777736"/>
            <a:ext cx="23844394" cy="10438328"/>
            <a:chOff x="0" y="0"/>
            <a:chExt cx="23844392" cy="10438326"/>
          </a:xfrm>
        </p:grpSpPr>
        <p:sp>
          <p:nvSpPr>
            <p:cNvPr id="678" name="28 So the woman left her water jar and went away into town and said to the people,…"/>
            <p:cNvSpPr/>
            <p:nvPr/>
          </p:nvSpPr>
          <p:spPr>
            <a:xfrm>
              <a:off x="0" y="0"/>
              <a:ext cx="2214314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28 So the woman left her water jar and went away into town and said to the people,</a:t>
              </a:r>
            </a:p>
            <a:p>
              <a:pPr defTabSz="849085">
                <a:lnSpc>
                  <a:spcPct val="110000"/>
                </a:lnSpc>
                <a:spcBef>
                  <a:spcPts val="2700"/>
                </a:spcBef>
                <a:defRPr sz="9000">
                  <a:solidFill>
                    <a:srgbClr val="FFFB00"/>
                  </a:solidFill>
                </a:defRPr>
              </a:pPr>
              <a:r>
                <a:t>29 “Come, see a man who told me all that I ever did. Can this be the Christ?”</a:t>
              </a:r>
            </a:p>
          </p:txBody>
        </p:sp>
        <p:grpSp>
          <p:nvGrpSpPr>
            <p:cNvPr id="681" name="Group"/>
            <p:cNvGrpSpPr/>
            <p:nvPr/>
          </p:nvGrpSpPr>
          <p:grpSpPr>
            <a:xfrm>
              <a:off x="14629190" y="9087596"/>
              <a:ext cx="9215203" cy="1350731"/>
              <a:chOff x="0" y="0"/>
              <a:chExt cx="9215201" cy="1350729"/>
            </a:xfrm>
          </p:grpSpPr>
          <p:sp>
            <p:nvSpPr>
              <p:cNvPr id="679" name="John 4"/>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4</a:t>
                </a:r>
              </a:p>
            </p:txBody>
          </p:sp>
          <p:sp>
            <p:nvSpPr>
              <p:cNvPr id="680"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Jesus…"/>
          <p:cNvSpPr/>
          <p:nvPr/>
        </p:nvSpPr>
        <p:spPr>
          <a:xfrm>
            <a:off x="1084188" y="555660"/>
            <a:ext cx="14546264" cy="205447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Jesus</a:t>
            </a:r>
          </a:p>
          <a:p>
            <a:pPr defTabSz="600891">
              <a:lnSpc>
                <a:spcPct val="90000"/>
              </a:lnSpc>
              <a:defRPr sz="6200">
                <a:latin typeface="Gotham Light"/>
                <a:ea typeface="Gotham Light"/>
                <a:cs typeface="Gotham Light"/>
                <a:sym typeface="Gotham Light"/>
              </a:defRPr>
            </a:pPr>
            <a:r>
              <a:t>the Son of God</a:t>
            </a:r>
          </a:p>
        </p:txBody>
      </p:sp>
      <p:grpSp>
        <p:nvGrpSpPr>
          <p:cNvPr id="691" name="Group"/>
          <p:cNvGrpSpPr/>
          <p:nvPr/>
        </p:nvGrpSpPr>
        <p:grpSpPr>
          <a:xfrm>
            <a:off x="1444646" y="3304878"/>
            <a:ext cx="23604173" cy="10911185"/>
            <a:chOff x="0" y="0"/>
            <a:chExt cx="23604171" cy="10911184"/>
          </a:xfrm>
        </p:grpSpPr>
        <p:sp>
          <p:nvSpPr>
            <p:cNvPr id="687" name="17 But Jesus answered them, “My Father is working until now, and I am working.”…"/>
            <p:cNvSpPr/>
            <p:nvPr/>
          </p:nvSpPr>
          <p:spPr>
            <a:xfrm>
              <a:off x="0" y="0"/>
              <a:ext cx="2196091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8000">
                  <a:solidFill>
                    <a:srgbClr val="FFFB00"/>
                  </a:solidFill>
                </a:defRPr>
              </a:pPr>
              <a:r>
                <a:t>17 But Jesus answered them, “My Father is working until now, and I am working.”</a:t>
              </a:r>
            </a:p>
            <a:p>
              <a:pPr defTabSz="849085">
                <a:lnSpc>
                  <a:spcPct val="110000"/>
                </a:lnSpc>
                <a:spcBef>
                  <a:spcPts val="2700"/>
                </a:spcBef>
                <a:defRPr sz="8000">
                  <a:solidFill>
                    <a:srgbClr val="FFFB00"/>
                  </a:solidFill>
                </a:defRPr>
              </a:pPr>
              <a:r>
                <a:t>18 This was why the Jews were seeking all the more to kill him, because not only was he breaking the Sabbath, but he was even calling God his own Father, making himself equal with God.</a:t>
              </a:r>
            </a:p>
          </p:txBody>
        </p:sp>
        <p:grpSp>
          <p:nvGrpSpPr>
            <p:cNvPr id="690" name="Group"/>
            <p:cNvGrpSpPr/>
            <p:nvPr/>
          </p:nvGrpSpPr>
          <p:grpSpPr>
            <a:xfrm>
              <a:off x="14388969" y="9560454"/>
              <a:ext cx="9215203" cy="1350731"/>
              <a:chOff x="0" y="0"/>
              <a:chExt cx="9215201" cy="1350729"/>
            </a:xfrm>
          </p:grpSpPr>
          <p:sp>
            <p:nvSpPr>
              <p:cNvPr id="688" name="John 5"/>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5</a:t>
                </a:r>
              </a:p>
            </p:txBody>
          </p:sp>
          <p:sp>
            <p:nvSpPr>
              <p:cNvPr id="689"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686">
                                            <p:bg/>
                                          </p:spTgt>
                                        </p:tgtEl>
                                        <p:attrNameLst>
                                          <p:attrName>style.visibility</p:attrName>
                                        </p:attrNameLst>
                                      </p:cBhvr>
                                      <p:to>
                                        <p:strVal val="visible"/>
                                      </p:to>
                                    </p:set>
                                    <p:animEffect transition="in" filter="wipe(left)">
                                      <p:cBhvr>
                                        <p:cTn id="7" dur="1000"/>
                                        <p:tgtEl>
                                          <p:spTgt spid="686">
                                            <p:bg/>
                                          </p:spTgt>
                                        </p:tgtEl>
                                      </p:cBhvr>
                                    </p:animEffect>
                                  </p:childTnLst>
                                </p:cTn>
                              </p:par>
                              <p:par>
                                <p:cTn id="8" presetID="22" presetClass="entr" presetSubtype="8" fill="hold" grpId="1" nodeType="withEffect">
                                  <p:stCondLst>
                                    <p:cond delay="0"/>
                                  </p:stCondLst>
                                  <p:iterate>
                                    <p:tmAbs val="0"/>
                                  </p:iterate>
                                  <p:childTnLst>
                                    <p:set>
                                      <p:cBhvr>
                                        <p:cTn id="9" fill="hold"/>
                                        <p:tgtEl>
                                          <p:spTgt spid="686">
                                            <p:txEl>
                                              <p:pRg st="0" end="0"/>
                                            </p:txEl>
                                          </p:spTgt>
                                        </p:tgtEl>
                                        <p:attrNameLst>
                                          <p:attrName>style.visibility</p:attrName>
                                        </p:attrNameLst>
                                      </p:cBhvr>
                                      <p:to>
                                        <p:strVal val="visible"/>
                                      </p:to>
                                    </p:set>
                                    <p:animEffect transition="in" filter="wipe(left)">
                                      <p:cBhvr>
                                        <p:cTn id="10" dur="1000"/>
                                        <p:tgtEl>
                                          <p:spTgt spid="686">
                                            <p:txEl>
                                              <p:pRg st="0" end="0"/>
                                            </p:txEl>
                                          </p:spTgt>
                                        </p:tgtEl>
                                      </p:cBhvr>
                                    </p:animEffect>
                                  </p:childTnLst>
                                </p:cTn>
                              </p:par>
                            </p:childTnLst>
                          </p:cTn>
                        </p:par>
                        <p:par>
                          <p:cTn id="11" fill="hold">
                            <p:stCondLst>
                              <p:cond delay="1000"/>
                            </p:stCondLst>
                            <p:childTnLst>
                              <p:par>
                                <p:cTn id="12" presetID="22" presetClass="entr" presetSubtype="8" fill="hold" grpId="1" nodeType="afterEffect">
                                  <p:stCondLst>
                                    <p:cond delay="0"/>
                                  </p:stCondLst>
                                  <p:iterate>
                                    <p:tmAbs val="0"/>
                                  </p:iterate>
                                  <p:childTnLst>
                                    <p:set>
                                      <p:cBhvr>
                                        <p:cTn id="13" fill="hold"/>
                                        <p:tgtEl>
                                          <p:spTgt spid="686">
                                            <p:txEl>
                                              <p:pRg st="1" end="1"/>
                                            </p:txEl>
                                          </p:spTgt>
                                        </p:tgtEl>
                                        <p:attrNameLst>
                                          <p:attrName>style.visibility</p:attrName>
                                        </p:attrNameLst>
                                      </p:cBhvr>
                                      <p:to>
                                        <p:strVal val="visible"/>
                                      </p:to>
                                    </p:set>
                                    <p:animEffect transition="in" filter="wipe(left)">
                                      <p:cBhvr>
                                        <p:cTn id="14" dur="1000"/>
                                        <p:tgtEl>
                                          <p:spTgt spid="68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2" nodeType="clickEffect">
                                  <p:stCondLst>
                                    <p:cond delay="0"/>
                                  </p:stCondLst>
                                  <p:iterate>
                                    <p:tmAbs val="0"/>
                                  </p:iterate>
                                  <p:childTnLst>
                                    <p:set>
                                      <p:cBhvr>
                                        <p:cTn id="18" fill="hold"/>
                                        <p:tgtEl>
                                          <p:spTgt spid="691"/>
                                        </p:tgtEl>
                                        <p:attrNameLst>
                                          <p:attrName>style.visibility</p:attrName>
                                        </p:attrNameLst>
                                      </p:cBhvr>
                                      <p:to>
                                        <p:strVal val="visible"/>
                                      </p:to>
                                    </p:set>
                                    <p:animEffect transition="in" filter="fade">
                                      <p:cBhvr>
                                        <p:cTn id="19" dur="10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1" build="p" bldLvl="5" animBg="1" advAuto="0"/>
      <p:bldP spid="691" grpId="2"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Jesus…"/>
          <p:cNvSpPr/>
          <p:nvPr/>
        </p:nvSpPr>
        <p:spPr>
          <a:xfrm>
            <a:off x="1084188" y="555660"/>
            <a:ext cx="14546264" cy="205447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Jesus</a:t>
            </a:r>
          </a:p>
          <a:p>
            <a:pPr defTabSz="600891">
              <a:lnSpc>
                <a:spcPct val="90000"/>
              </a:lnSpc>
              <a:defRPr sz="6200">
                <a:latin typeface="Gotham Light"/>
                <a:ea typeface="Gotham Light"/>
                <a:cs typeface="Gotham Light"/>
                <a:sym typeface="Gotham Light"/>
              </a:defRPr>
            </a:pPr>
            <a:r>
              <a:t>the Son of God</a:t>
            </a:r>
          </a:p>
        </p:txBody>
      </p:sp>
      <p:grpSp>
        <p:nvGrpSpPr>
          <p:cNvPr id="700" name="Group"/>
          <p:cNvGrpSpPr/>
          <p:nvPr/>
        </p:nvGrpSpPr>
        <p:grpSpPr>
          <a:xfrm>
            <a:off x="1444646" y="3304878"/>
            <a:ext cx="23604173" cy="10911185"/>
            <a:chOff x="0" y="0"/>
            <a:chExt cx="23604171" cy="10911184"/>
          </a:xfrm>
        </p:grpSpPr>
        <p:sp>
          <p:nvSpPr>
            <p:cNvPr id="696" name="17 But Jesus answered them, “My Father is working until now, and I am working.”…"/>
            <p:cNvSpPr/>
            <p:nvPr/>
          </p:nvSpPr>
          <p:spPr>
            <a:xfrm>
              <a:off x="0" y="0"/>
              <a:ext cx="2196091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8000">
                  <a:solidFill>
                    <a:srgbClr val="FFFB00"/>
                  </a:solidFill>
                </a:defRPr>
              </a:pPr>
              <a:r>
                <a:t>17 But Jesus answered them, “My Father is working until now, and I am working.”</a:t>
              </a:r>
            </a:p>
            <a:p>
              <a:pPr defTabSz="849085">
                <a:lnSpc>
                  <a:spcPct val="110000"/>
                </a:lnSpc>
                <a:spcBef>
                  <a:spcPts val="2700"/>
                </a:spcBef>
                <a:defRPr sz="8000">
                  <a:solidFill>
                    <a:srgbClr val="FFFB00"/>
                  </a:solidFill>
                </a:defRPr>
              </a:pPr>
              <a:r>
                <a:t>18 This was why the Jews were seeking all the more to kill him, because not only was he breaking the Sabbath, but he was even calling God his own Father, making himself equal with God.</a:t>
              </a:r>
            </a:p>
          </p:txBody>
        </p:sp>
        <p:grpSp>
          <p:nvGrpSpPr>
            <p:cNvPr id="699" name="Group"/>
            <p:cNvGrpSpPr/>
            <p:nvPr/>
          </p:nvGrpSpPr>
          <p:grpSpPr>
            <a:xfrm>
              <a:off x="14388969" y="9560454"/>
              <a:ext cx="9215203" cy="1350731"/>
              <a:chOff x="0" y="0"/>
              <a:chExt cx="9215201" cy="1350729"/>
            </a:xfrm>
          </p:grpSpPr>
          <p:sp>
            <p:nvSpPr>
              <p:cNvPr id="697" name="John 5"/>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5</a:t>
                </a:r>
              </a:p>
            </p:txBody>
          </p:sp>
          <p:sp>
            <p:nvSpPr>
              <p:cNvPr id="698"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Jesus…"/>
          <p:cNvSpPr/>
          <p:nvPr/>
        </p:nvSpPr>
        <p:spPr>
          <a:xfrm>
            <a:off x="1084188" y="555660"/>
            <a:ext cx="14546264" cy="205447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Jesus</a:t>
            </a:r>
          </a:p>
          <a:p>
            <a:pPr defTabSz="600891">
              <a:lnSpc>
                <a:spcPct val="90000"/>
              </a:lnSpc>
              <a:defRPr sz="6200">
                <a:latin typeface="Gotham Light"/>
                <a:ea typeface="Gotham Light"/>
                <a:cs typeface="Gotham Light"/>
                <a:sym typeface="Gotham Light"/>
              </a:defRPr>
            </a:pPr>
            <a:r>
              <a:t>the Son of God</a:t>
            </a:r>
          </a:p>
        </p:txBody>
      </p:sp>
      <p:grpSp>
        <p:nvGrpSpPr>
          <p:cNvPr id="709" name="Group"/>
          <p:cNvGrpSpPr/>
          <p:nvPr/>
        </p:nvGrpSpPr>
        <p:grpSpPr>
          <a:xfrm>
            <a:off x="2381050" y="5526418"/>
            <a:ext cx="22667768" cy="8689645"/>
            <a:chOff x="0" y="0"/>
            <a:chExt cx="22667767" cy="8689643"/>
          </a:xfrm>
        </p:grpSpPr>
        <p:sp>
          <p:nvSpPr>
            <p:cNvPr id="705" name="17 And he is before all things, and in him all things hold together."/>
            <p:cNvSpPr/>
            <p:nvPr/>
          </p:nvSpPr>
          <p:spPr>
            <a:xfrm>
              <a:off x="0" y="0"/>
              <a:ext cx="1930531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defTabSz="849085">
                <a:lnSpc>
                  <a:spcPct val="110000"/>
                </a:lnSpc>
                <a:spcBef>
                  <a:spcPts val="2700"/>
                </a:spcBef>
                <a:defRPr sz="9000">
                  <a:solidFill>
                    <a:srgbClr val="FFFB00"/>
                  </a:solidFill>
                </a:defRPr>
              </a:lvl1pPr>
            </a:lstStyle>
            <a:p>
              <a:r>
                <a:t>17 And he is before all things, and in him all things hold together.</a:t>
              </a:r>
            </a:p>
          </p:txBody>
        </p:sp>
        <p:grpSp>
          <p:nvGrpSpPr>
            <p:cNvPr id="708" name="Group"/>
            <p:cNvGrpSpPr/>
            <p:nvPr/>
          </p:nvGrpSpPr>
          <p:grpSpPr>
            <a:xfrm>
              <a:off x="13452565" y="7338913"/>
              <a:ext cx="9215203" cy="1350731"/>
              <a:chOff x="0" y="0"/>
              <a:chExt cx="9215201" cy="1350729"/>
            </a:xfrm>
          </p:grpSpPr>
          <p:sp>
            <p:nvSpPr>
              <p:cNvPr id="706" name="Colossians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Colossians 1</a:t>
                </a:r>
              </a:p>
            </p:txBody>
          </p:sp>
          <p:sp>
            <p:nvSpPr>
              <p:cNvPr id="707"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09"/>
                                        </p:tgtEl>
                                        <p:attrNameLst>
                                          <p:attrName>style.visibility</p:attrName>
                                        </p:attrNameLst>
                                      </p:cBhvr>
                                      <p:to>
                                        <p:strVal val="visible"/>
                                      </p:to>
                                    </p:set>
                                    <p:animEffect transition="in" filter="fade">
                                      <p:cBhvr>
                                        <p:cTn id="7" dur="10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 name="Group"/>
          <p:cNvGrpSpPr/>
          <p:nvPr/>
        </p:nvGrpSpPr>
        <p:grpSpPr>
          <a:xfrm>
            <a:off x="828279" y="4011046"/>
            <a:ext cx="16928217" cy="7425873"/>
            <a:chOff x="-25400" y="-25400"/>
            <a:chExt cx="16928216" cy="7425871"/>
          </a:xfrm>
        </p:grpSpPr>
        <p:grpSp>
          <p:nvGrpSpPr>
            <p:cNvPr id="241" name="Rectangle"/>
            <p:cNvGrpSpPr/>
            <p:nvPr/>
          </p:nvGrpSpPr>
          <p:grpSpPr>
            <a:xfrm>
              <a:off x="-25400" y="-25401"/>
              <a:ext cx="16928217" cy="7425873"/>
              <a:chOff x="0" y="0"/>
              <a:chExt cx="16928216" cy="7425871"/>
            </a:xfrm>
          </p:grpSpPr>
          <p:sp>
            <p:nvSpPr>
              <p:cNvPr id="240" name="Rectangle"/>
              <p:cNvSpPr/>
              <p:nvPr/>
            </p:nvSpPr>
            <p:spPr>
              <a:xfrm>
                <a:off x="25400" y="25400"/>
                <a:ext cx="16877417" cy="7375072"/>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239" name="Rectangle Rectangle" descr="Rectangle Rectangle"/>
              <p:cNvPicPr>
                <a:picLocks/>
              </p:cNvPicPr>
              <p:nvPr/>
            </p:nvPicPr>
            <p:blipFill>
              <a:blip r:embed="rId3">
                <a:alphaModFix amt="65466"/>
              </a:blip>
              <a:stretch>
                <a:fillRect/>
              </a:stretch>
            </p:blipFill>
            <p:spPr>
              <a:xfrm>
                <a:off x="0" y="0"/>
                <a:ext cx="16928217" cy="7425872"/>
              </a:xfrm>
              <a:prstGeom prst="rect">
                <a:avLst/>
              </a:prstGeom>
              <a:effectLst/>
            </p:spPr>
          </p:pic>
        </p:grpSp>
        <p:sp>
          <p:nvSpPr>
            <p:cNvPr id="242" name="“What do you think is the possibility that Intelligent Design might turn out to be the answer to some issues in genetics or in evolution?”"/>
            <p:cNvSpPr txBox="1"/>
            <p:nvPr/>
          </p:nvSpPr>
          <p:spPr>
            <a:xfrm>
              <a:off x="720187" y="621042"/>
              <a:ext cx="15041368" cy="6412062"/>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2507" tIns="62507" rIns="62507" bIns="62507" numCol="1" anchor="t">
              <a:noAutofit/>
            </a:bodyPr>
            <a:lstStyle>
              <a:lvl1pPr>
                <a:defRPr sz="8000"/>
              </a:lvl1pPr>
            </a:lstStyle>
            <a:p>
              <a:r>
                <a:t>“What do you think is the possibility that Intelligent Design might turn out to be the answer to some issues in genetics or in evolution?”</a:t>
              </a:r>
            </a:p>
          </p:txBody>
        </p:sp>
      </p:grpSp>
      <p:sp>
        <p:nvSpPr>
          <p:cNvPr id="244" name="“Expelled: No Intelligence Allowed”…"/>
          <p:cNvSpPr txBox="1"/>
          <p:nvPr/>
        </p:nvSpPr>
        <p:spPr>
          <a:xfrm>
            <a:off x="1004225" y="11711968"/>
            <a:ext cx="13974136" cy="136001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p>
            <a:pPr>
              <a:defRPr sz="4400">
                <a:latin typeface="Gotham Light"/>
                <a:ea typeface="Gotham Light"/>
                <a:cs typeface="Gotham Light"/>
                <a:sym typeface="Gotham Light"/>
              </a:defRPr>
            </a:pPr>
            <a:r>
              <a:t>“Expelled: No Intelligence Allowed”</a:t>
            </a:r>
          </a:p>
          <a:p>
            <a:pPr>
              <a:defRPr sz="4400">
                <a:latin typeface="Gotham Light"/>
                <a:ea typeface="Gotham Light"/>
                <a:cs typeface="Gotham Light"/>
                <a:sym typeface="Gotham Light"/>
              </a:defRPr>
            </a:pPr>
            <a:r>
              <a:t>Ben Stein, </a:t>
            </a:r>
            <a:r>
              <a:rPr sz="4000"/>
              <a:t>2009</a:t>
            </a:r>
            <a:r>
              <a:t> documentary</a:t>
            </a:r>
          </a:p>
        </p:txBody>
      </p:sp>
      <p:pic>
        <p:nvPicPr>
          <p:cNvPr id="245" name="Ben-Stein.png" descr="Ben-Stein.png"/>
          <p:cNvPicPr>
            <a:picLocks noChangeAspect="1"/>
          </p:cNvPicPr>
          <p:nvPr/>
        </p:nvPicPr>
        <p:blipFill>
          <a:blip r:embed="rId4"/>
          <a:stretch>
            <a:fillRect/>
          </a:stretch>
        </p:blipFill>
        <p:spPr>
          <a:xfrm>
            <a:off x="16475434" y="5080888"/>
            <a:ext cx="7185304" cy="5118819"/>
          </a:xfrm>
          <a:prstGeom prst="rect">
            <a:avLst/>
          </a:prstGeom>
          <a:ln w="3175">
            <a:miter lim="400000"/>
          </a:ln>
        </p:spPr>
      </p:pic>
      <p:sp>
        <p:nvSpPr>
          <p:cNvPr id="246" name="Ben Stein"/>
          <p:cNvSpPr txBox="1"/>
          <p:nvPr/>
        </p:nvSpPr>
        <p:spPr>
          <a:xfrm>
            <a:off x="18189274" y="10639697"/>
            <a:ext cx="4958636" cy="114203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lvl1pPr>
              <a:defRPr sz="8000"/>
            </a:lvl1pPr>
          </a:lstStyle>
          <a:p>
            <a:r>
              <a:t>Ben Stein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3"/>
                                        </p:tgtEl>
                                        <p:attrNameLst>
                                          <p:attrName>style.visibility</p:attrName>
                                        </p:attrNameLst>
                                      </p:cBhvr>
                                      <p:to>
                                        <p:strVal val="visible"/>
                                      </p:to>
                                    </p:set>
                                    <p:animEffect transition="in" filter="fade">
                                      <p:cBhvr>
                                        <p:cTn id="7" dur="1000"/>
                                        <p:tgtEl>
                                          <p:spTgt spid="243"/>
                                        </p:tgtEl>
                                      </p:cBhvr>
                                    </p:animEffect>
                                  </p:childTnLst>
                                </p:cTn>
                              </p:par>
                            </p:childTnLst>
                          </p:cTn>
                        </p:par>
                        <p:par>
                          <p:cTn id="8" fill="hold">
                            <p:stCondLst>
                              <p:cond delay="1000"/>
                            </p:stCondLst>
                            <p:childTnLst>
                              <p:par>
                                <p:cTn id="9" presetID="10" presetClass="entr" fill="hold" grpId="2" nodeType="afterEffect">
                                  <p:stCondLst>
                                    <p:cond delay="300"/>
                                  </p:stCondLst>
                                  <p:iterate>
                                    <p:tmAbs val="0"/>
                                  </p:iterate>
                                  <p:childTnLst>
                                    <p:set>
                                      <p:cBhvr>
                                        <p:cTn id="10" fill="hold"/>
                                        <p:tgtEl>
                                          <p:spTgt spid="244"/>
                                        </p:tgtEl>
                                        <p:attrNameLst>
                                          <p:attrName>style.visibility</p:attrName>
                                        </p:attrNameLst>
                                      </p:cBhvr>
                                      <p:to>
                                        <p:strVal val="visible"/>
                                      </p:to>
                                    </p:set>
                                    <p:animEffect transition="in" filter="fade">
                                      <p:cBhvr>
                                        <p:cTn id="11"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1" animBg="1" advAuto="0"/>
      <p:bldP spid="244"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Jesus…"/>
          <p:cNvSpPr/>
          <p:nvPr/>
        </p:nvSpPr>
        <p:spPr>
          <a:xfrm>
            <a:off x="1084188" y="555660"/>
            <a:ext cx="14546264" cy="205447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90000"/>
              </a:lnSpc>
              <a:defRPr sz="8000"/>
            </a:pPr>
            <a:r>
              <a:t>Jesus</a:t>
            </a:r>
          </a:p>
          <a:p>
            <a:pPr defTabSz="600891">
              <a:lnSpc>
                <a:spcPct val="90000"/>
              </a:lnSpc>
              <a:defRPr sz="6200">
                <a:latin typeface="Gotham Light"/>
                <a:ea typeface="Gotham Light"/>
                <a:cs typeface="Gotham Light"/>
                <a:sym typeface="Gotham Light"/>
              </a:defRPr>
            </a:pPr>
            <a:r>
              <a:t>the Son of God</a:t>
            </a:r>
          </a:p>
        </p:txBody>
      </p:sp>
      <p:grpSp>
        <p:nvGrpSpPr>
          <p:cNvPr id="718" name="Group"/>
          <p:cNvGrpSpPr/>
          <p:nvPr/>
        </p:nvGrpSpPr>
        <p:grpSpPr>
          <a:xfrm>
            <a:off x="2381050" y="5526418"/>
            <a:ext cx="22667768" cy="8689645"/>
            <a:chOff x="0" y="0"/>
            <a:chExt cx="22667767" cy="8689643"/>
          </a:xfrm>
        </p:grpSpPr>
        <p:sp>
          <p:nvSpPr>
            <p:cNvPr id="714" name="17 And he is before all things, and in him all things hold together."/>
            <p:cNvSpPr/>
            <p:nvPr/>
          </p:nvSpPr>
          <p:spPr>
            <a:xfrm>
              <a:off x="0" y="0"/>
              <a:ext cx="1930531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defTabSz="849085">
                <a:lnSpc>
                  <a:spcPct val="110000"/>
                </a:lnSpc>
                <a:spcBef>
                  <a:spcPts val="2700"/>
                </a:spcBef>
                <a:defRPr sz="9000">
                  <a:solidFill>
                    <a:srgbClr val="FFFB00"/>
                  </a:solidFill>
                </a:defRPr>
              </a:lvl1pPr>
            </a:lstStyle>
            <a:p>
              <a:r>
                <a:t>17 And he is before all things, and in him all things hold together.</a:t>
              </a:r>
            </a:p>
          </p:txBody>
        </p:sp>
        <p:grpSp>
          <p:nvGrpSpPr>
            <p:cNvPr id="717" name="Group"/>
            <p:cNvGrpSpPr/>
            <p:nvPr/>
          </p:nvGrpSpPr>
          <p:grpSpPr>
            <a:xfrm>
              <a:off x="13452565" y="7338913"/>
              <a:ext cx="9215203" cy="1350731"/>
              <a:chOff x="0" y="0"/>
              <a:chExt cx="9215201" cy="1350729"/>
            </a:xfrm>
          </p:grpSpPr>
          <p:sp>
            <p:nvSpPr>
              <p:cNvPr id="715" name="Colossians 1"/>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Colossians 1</a:t>
                </a:r>
              </a:p>
            </p:txBody>
          </p:sp>
          <p:sp>
            <p:nvSpPr>
              <p:cNvPr id="716" name="ESV"/>
              <p:cNvSpPr/>
              <p:nvPr/>
            </p:nvSpPr>
            <p:spPr>
              <a:xfrm>
                <a:off x="7945201"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Omnipotent…"/>
          <p:cNvSpPr/>
          <p:nvPr/>
        </p:nvSpPr>
        <p:spPr>
          <a:xfrm>
            <a:off x="569932" y="316174"/>
            <a:ext cx="9108784" cy="2473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80000"/>
              </a:lnSpc>
              <a:defRPr sz="9000"/>
            </a:pPr>
            <a:r>
              <a:t>Omnipotent</a:t>
            </a:r>
          </a:p>
          <a:p>
            <a:pPr defTabSz="600891">
              <a:lnSpc>
                <a:spcPct val="80000"/>
              </a:lnSpc>
              <a:defRPr sz="8000">
                <a:latin typeface="Gotham Light"/>
                <a:ea typeface="Gotham Light"/>
                <a:cs typeface="Gotham Light"/>
                <a:sym typeface="Gotham Light"/>
              </a:defRPr>
            </a:pPr>
            <a:r>
              <a:t>all powerful</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722">
                                            <p:bg/>
                                          </p:spTgt>
                                        </p:tgtEl>
                                        <p:attrNameLst>
                                          <p:attrName>style.visibility</p:attrName>
                                        </p:attrNameLst>
                                      </p:cBhvr>
                                      <p:to>
                                        <p:strVal val="visible"/>
                                      </p:to>
                                    </p:set>
                                    <p:animEffect transition="in" filter="wipe(left)">
                                      <p:cBhvr>
                                        <p:cTn id="7" dur="1000"/>
                                        <p:tgtEl>
                                          <p:spTgt spid="722">
                                            <p:bg/>
                                          </p:spTgt>
                                        </p:tgtEl>
                                      </p:cBhvr>
                                    </p:animEffect>
                                  </p:childTnLst>
                                </p:cTn>
                              </p:par>
                              <p:par>
                                <p:cTn id="8" presetID="22" presetClass="entr" presetSubtype="8" fill="hold" grpId="1" nodeType="withEffect">
                                  <p:stCondLst>
                                    <p:cond delay="0"/>
                                  </p:stCondLst>
                                  <p:iterate>
                                    <p:tmAbs val="0"/>
                                  </p:iterate>
                                  <p:childTnLst>
                                    <p:set>
                                      <p:cBhvr>
                                        <p:cTn id="9" fill="hold"/>
                                        <p:tgtEl>
                                          <p:spTgt spid="722">
                                            <p:txEl>
                                              <p:pRg st="0" end="0"/>
                                            </p:txEl>
                                          </p:spTgt>
                                        </p:tgtEl>
                                        <p:attrNameLst>
                                          <p:attrName>style.visibility</p:attrName>
                                        </p:attrNameLst>
                                      </p:cBhvr>
                                      <p:to>
                                        <p:strVal val="visible"/>
                                      </p:to>
                                    </p:set>
                                    <p:animEffect transition="in" filter="wipe(left)">
                                      <p:cBhvr>
                                        <p:cTn id="10" dur="1000"/>
                                        <p:tgtEl>
                                          <p:spTgt spid="722">
                                            <p:txEl>
                                              <p:pRg st="0" end="0"/>
                                            </p:txEl>
                                          </p:spTgt>
                                        </p:tgtEl>
                                      </p:cBhvr>
                                    </p:animEffect>
                                  </p:childTnLst>
                                </p:cTn>
                              </p:par>
                            </p:childTnLst>
                          </p:cTn>
                        </p:par>
                        <p:par>
                          <p:cTn id="11" fill="hold">
                            <p:stCondLst>
                              <p:cond delay="1000"/>
                            </p:stCondLst>
                            <p:childTnLst>
                              <p:par>
                                <p:cTn id="12" presetID="22" presetClass="entr" presetSubtype="8" fill="hold" grpId="1" nodeType="afterEffect">
                                  <p:stCondLst>
                                    <p:cond delay="0"/>
                                  </p:stCondLst>
                                  <p:iterate>
                                    <p:tmAbs val="0"/>
                                  </p:iterate>
                                  <p:childTnLst>
                                    <p:set>
                                      <p:cBhvr>
                                        <p:cTn id="13" fill="hold"/>
                                        <p:tgtEl>
                                          <p:spTgt spid="722">
                                            <p:txEl>
                                              <p:pRg st="1" end="1"/>
                                            </p:txEl>
                                          </p:spTgt>
                                        </p:tgtEl>
                                        <p:attrNameLst>
                                          <p:attrName>style.visibility</p:attrName>
                                        </p:attrNameLst>
                                      </p:cBhvr>
                                      <p:to>
                                        <p:strVal val="visible"/>
                                      </p:to>
                                    </p:set>
                                    <p:animEffect transition="in" filter="wipe(left)">
                                      <p:cBhvr>
                                        <p:cTn id="14" dur="1000"/>
                                        <p:tgtEl>
                                          <p:spTgt spid="7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1" build="p" bldLvl="5"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Fed 5000+…"/>
          <p:cNvSpPr txBox="1"/>
          <p:nvPr/>
        </p:nvSpPr>
        <p:spPr>
          <a:xfrm>
            <a:off x="994514" y="4223428"/>
            <a:ext cx="7248827" cy="258983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defRPr sz="9500"/>
            </a:pPr>
            <a:r>
              <a:t>Fed 5000+ </a:t>
            </a:r>
          </a:p>
          <a:p>
            <a:pPr>
              <a:defRPr sz="8000"/>
            </a:pPr>
            <a:r>
              <a:rPr>
                <a:latin typeface="Gotham Light"/>
                <a:ea typeface="Gotham Light"/>
                <a:cs typeface="Gotham Light"/>
                <a:sym typeface="Gotham Light"/>
              </a:rPr>
              <a:t>John 6:1-14</a:t>
            </a:r>
          </a:p>
        </p:txBody>
      </p:sp>
      <p:sp>
        <p:nvSpPr>
          <p:cNvPr id="727" name="Omnipotent…"/>
          <p:cNvSpPr/>
          <p:nvPr/>
        </p:nvSpPr>
        <p:spPr>
          <a:xfrm>
            <a:off x="569932" y="316174"/>
            <a:ext cx="9108784" cy="2473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80000"/>
              </a:lnSpc>
              <a:defRPr sz="9000"/>
            </a:pPr>
            <a:r>
              <a:t>Omnipotent</a:t>
            </a:r>
          </a:p>
          <a:p>
            <a:pPr defTabSz="600891">
              <a:lnSpc>
                <a:spcPct val="80000"/>
              </a:lnSpc>
              <a:defRPr sz="8000">
                <a:latin typeface="Gotham Light"/>
                <a:ea typeface="Gotham Light"/>
                <a:cs typeface="Gotham Light"/>
                <a:sym typeface="Gotham Light"/>
              </a:defRPr>
            </a:pPr>
            <a:r>
              <a:t>all powerful</a:t>
            </a:r>
          </a:p>
        </p:txBody>
      </p:sp>
      <p:pic>
        <p:nvPicPr>
          <p:cNvPr id="728" name="miracle-loaves-fishes-james-tissot-82990-print.jpg" descr="miracle-loaves-fishes-james-tissot-82990-print.jpg"/>
          <p:cNvPicPr>
            <a:picLocks noChangeAspect="1"/>
          </p:cNvPicPr>
          <p:nvPr/>
        </p:nvPicPr>
        <p:blipFill>
          <a:blip r:embed="rId3"/>
          <a:stretch>
            <a:fillRect/>
          </a:stretch>
        </p:blipFill>
        <p:spPr>
          <a:xfrm>
            <a:off x="9534240" y="3270994"/>
            <a:ext cx="14368305" cy="9846925"/>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Walked on water  John 6:16-21"/>
          <p:cNvSpPr txBox="1"/>
          <p:nvPr/>
        </p:nvSpPr>
        <p:spPr>
          <a:xfrm>
            <a:off x="2573448" y="3087841"/>
            <a:ext cx="16976329" cy="13327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defRPr sz="6600"/>
            </a:pPr>
            <a:r>
              <a:rPr sz="9500"/>
              <a:t>Walked on water</a:t>
            </a:r>
            <a:r>
              <a:rPr sz="8000"/>
              <a:t>  </a:t>
            </a:r>
            <a:r>
              <a:rPr sz="8000">
                <a:latin typeface="Gotham Light"/>
                <a:ea typeface="Gotham Light"/>
                <a:cs typeface="Gotham Light"/>
                <a:sym typeface="Gotham Light"/>
              </a:rPr>
              <a:t>John 6:16-21</a:t>
            </a:r>
          </a:p>
        </p:txBody>
      </p:sp>
      <p:sp>
        <p:nvSpPr>
          <p:cNvPr id="733" name="Omnipotent…"/>
          <p:cNvSpPr/>
          <p:nvPr/>
        </p:nvSpPr>
        <p:spPr>
          <a:xfrm>
            <a:off x="569932" y="316174"/>
            <a:ext cx="9108784" cy="2473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80000"/>
              </a:lnSpc>
              <a:defRPr sz="9000"/>
            </a:pPr>
            <a:r>
              <a:t>Omnipotent</a:t>
            </a:r>
          </a:p>
          <a:p>
            <a:pPr defTabSz="600891">
              <a:lnSpc>
                <a:spcPct val="80000"/>
              </a:lnSpc>
              <a:defRPr sz="8000">
                <a:latin typeface="Gotham Light"/>
                <a:ea typeface="Gotham Light"/>
                <a:cs typeface="Gotham Light"/>
                <a:sym typeface="Gotham Light"/>
              </a:defRPr>
            </a:pPr>
            <a:r>
              <a:t>all powerful</a:t>
            </a:r>
          </a:p>
        </p:txBody>
      </p:sp>
      <p:pic>
        <p:nvPicPr>
          <p:cNvPr id="734" name="jesus_walks_on_water3.jpg" descr="jesus_walks_on_water3.jpg"/>
          <p:cNvPicPr>
            <a:picLocks noChangeAspect="1"/>
          </p:cNvPicPr>
          <p:nvPr/>
        </p:nvPicPr>
        <p:blipFill>
          <a:blip r:embed="rId3"/>
          <a:stretch>
            <a:fillRect/>
          </a:stretch>
        </p:blipFill>
        <p:spPr>
          <a:xfrm>
            <a:off x="2570212" y="4785603"/>
            <a:ext cx="19243576" cy="8148452"/>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Omnipotent…"/>
          <p:cNvSpPr/>
          <p:nvPr/>
        </p:nvSpPr>
        <p:spPr>
          <a:xfrm>
            <a:off x="569932" y="316174"/>
            <a:ext cx="9108784" cy="2473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020" tIns="41020" rIns="41020" bIns="41020"/>
          <a:lstStyle/>
          <a:p>
            <a:pPr defTabSz="600891">
              <a:lnSpc>
                <a:spcPct val="80000"/>
              </a:lnSpc>
              <a:defRPr sz="9000"/>
            </a:pPr>
            <a:r>
              <a:t>Omnipotent</a:t>
            </a:r>
          </a:p>
          <a:p>
            <a:pPr defTabSz="600891">
              <a:lnSpc>
                <a:spcPct val="80000"/>
              </a:lnSpc>
              <a:defRPr sz="8000">
                <a:latin typeface="Gotham Light"/>
                <a:ea typeface="Gotham Light"/>
                <a:cs typeface="Gotham Light"/>
                <a:sym typeface="Gotham Light"/>
              </a:defRPr>
            </a:pPr>
            <a:r>
              <a:t>all powerful</a:t>
            </a:r>
          </a:p>
        </p:txBody>
      </p:sp>
      <p:sp>
        <p:nvSpPr>
          <p:cNvPr id="739" name="Raised Lazarus…"/>
          <p:cNvSpPr txBox="1"/>
          <p:nvPr/>
        </p:nvSpPr>
        <p:spPr>
          <a:xfrm>
            <a:off x="1726073" y="3391384"/>
            <a:ext cx="6796501" cy="693323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p>
            <a:pPr>
              <a:defRPr sz="9500"/>
            </a:pPr>
            <a:r>
              <a:t>Raised Lazarus</a:t>
            </a:r>
          </a:p>
          <a:p>
            <a:pPr>
              <a:defRPr sz="6600"/>
            </a:pPr>
            <a:r>
              <a:rPr sz="9500"/>
              <a:t>from the dead</a:t>
            </a:r>
            <a:r>
              <a:rPr sz="8000"/>
              <a:t> </a:t>
            </a:r>
          </a:p>
          <a:p>
            <a:pPr>
              <a:defRPr sz="8000"/>
            </a:pPr>
            <a:r>
              <a:rPr>
                <a:latin typeface="Gotham Light"/>
                <a:ea typeface="Gotham Light"/>
                <a:cs typeface="Gotham Light"/>
                <a:sym typeface="Gotham Light"/>
              </a:rPr>
              <a:t>John 6:16-21</a:t>
            </a:r>
          </a:p>
        </p:txBody>
      </p:sp>
      <p:pic>
        <p:nvPicPr>
          <p:cNvPr id="740" name="264829_11be3597bc1197ab4881e4d180f4f764.jpg" descr="264829_11be3597bc1197ab4881e4d180f4f764.jpg"/>
          <p:cNvPicPr>
            <a:picLocks noChangeAspect="1"/>
          </p:cNvPicPr>
          <p:nvPr/>
        </p:nvPicPr>
        <p:blipFill>
          <a:blip r:embed="rId3"/>
          <a:stretch>
            <a:fillRect/>
          </a:stretch>
        </p:blipFill>
        <p:spPr>
          <a:xfrm>
            <a:off x="9215132" y="3564297"/>
            <a:ext cx="14140734" cy="9419302"/>
          </a:xfrm>
          <a:prstGeom prst="rect">
            <a:avLst/>
          </a:prstGeom>
          <a:ln w="3175">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8" name="Group"/>
          <p:cNvGrpSpPr/>
          <p:nvPr/>
        </p:nvGrpSpPr>
        <p:grpSpPr>
          <a:xfrm>
            <a:off x="2659578" y="4018224"/>
            <a:ext cx="22139215" cy="10063334"/>
            <a:chOff x="0" y="0"/>
            <a:chExt cx="22139214" cy="10063331"/>
          </a:xfrm>
        </p:grpSpPr>
        <p:sp>
          <p:nvSpPr>
            <p:cNvPr id="744" name="35 Jesus said to them, “I am the bread of life; whoever comes to me shall not hunger, and whoever believes in me shall never thirst."/>
            <p:cNvSpPr/>
            <p:nvPr/>
          </p:nvSpPr>
          <p:spPr>
            <a:xfrm>
              <a:off x="0" y="0"/>
              <a:ext cx="1939302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defTabSz="849085">
                <a:lnSpc>
                  <a:spcPct val="110000"/>
                </a:lnSpc>
                <a:spcBef>
                  <a:spcPts val="2700"/>
                </a:spcBef>
                <a:defRPr sz="9000">
                  <a:solidFill>
                    <a:srgbClr val="FFFB00"/>
                  </a:solidFill>
                </a:defRPr>
              </a:lvl1pPr>
            </a:lstStyle>
            <a:p>
              <a:r>
                <a:t>35 Jesus said to them, “I am the bread of life; whoever comes to me shall not hunger, and whoever believes in me shall never thirst.</a:t>
              </a:r>
            </a:p>
          </p:txBody>
        </p:sp>
        <p:grpSp>
          <p:nvGrpSpPr>
            <p:cNvPr id="747" name="Group"/>
            <p:cNvGrpSpPr/>
            <p:nvPr/>
          </p:nvGrpSpPr>
          <p:grpSpPr>
            <a:xfrm>
              <a:off x="13066018" y="8712602"/>
              <a:ext cx="9073197" cy="1350730"/>
              <a:chOff x="0" y="0"/>
              <a:chExt cx="9073195" cy="1350729"/>
            </a:xfrm>
          </p:grpSpPr>
          <p:sp>
            <p:nvSpPr>
              <p:cNvPr id="745" name="John 6"/>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6</a:t>
                </a:r>
              </a:p>
            </p:txBody>
          </p:sp>
          <p:sp>
            <p:nvSpPr>
              <p:cNvPr id="746"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48"/>
                                        </p:tgtEl>
                                        <p:attrNameLst>
                                          <p:attrName>style.visibility</p:attrName>
                                        </p:attrNameLst>
                                      </p:cBhvr>
                                      <p:to>
                                        <p:strVal val="visible"/>
                                      </p:to>
                                    </p:set>
                                    <p:animEffect transition="in" filter="fade">
                                      <p:cBhvr>
                                        <p:cTn id="7" dur="1000"/>
                                        <p:tgtEl>
                                          <p:spTgt spid="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 grpId="1"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6" name="Group"/>
          <p:cNvGrpSpPr/>
          <p:nvPr/>
        </p:nvGrpSpPr>
        <p:grpSpPr>
          <a:xfrm>
            <a:off x="1254909" y="1253921"/>
            <a:ext cx="23543885" cy="12827637"/>
            <a:chOff x="0" y="0"/>
            <a:chExt cx="23543883" cy="12827635"/>
          </a:xfrm>
        </p:grpSpPr>
        <p:sp>
          <p:nvSpPr>
            <p:cNvPr id="752" name="38 For I have come down from heaven, not to do my own will but the will of him who sent me. . ."/>
            <p:cNvSpPr/>
            <p:nvPr/>
          </p:nvSpPr>
          <p:spPr>
            <a:xfrm>
              <a:off x="0" y="0"/>
              <a:ext cx="222810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defTabSz="849085">
                <a:lnSpc>
                  <a:spcPct val="110000"/>
                </a:lnSpc>
                <a:spcBef>
                  <a:spcPts val="2700"/>
                </a:spcBef>
                <a:defRPr sz="8600">
                  <a:solidFill>
                    <a:srgbClr val="FFFB00"/>
                  </a:solidFill>
                </a:defRPr>
              </a:lvl1pPr>
            </a:lstStyle>
            <a:p>
              <a:r>
                <a:t>38 For I have come down from heaven, not to do my own will but the will of him who sent me. . .</a:t>
              </a:r>
            </a:p>
          </p:txBody>
        </p:sp>
        <p:grpSp>
          <p:nvGrpSpPr>
            <p:cNvPr id="755" name="Group"/>
            <p:cNvGrpSpPr/>
            <p:nvPr/>
          </p:nvGrpSpPr>
          <p:grpSpPr>
            <a:xfrm>
              <a:off x="14470687" y="11476906"/>
              <a:ext cx="9073197" cy="1350730"/>
              <a:chOff x="0" y="0"/>
              <a:chExt cx="9073195" cy="1350729"/>
            </a:xfrm>
          </p:grpSpPr>
          <p:sp>
            <p:nvSpPr>
              <p:cNvPr id="753" name="John 6"/>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6</a:t>
                </a:r>
              </a:p>
            </p:txBody>
          </p:sp>
          <p:sp>
            <p:nvSpPr>
              <p:cNvPr id="754"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
        <p:nvSpPr>
          <p:cNvPr id="757" name="40 For this is the will of my Father, that everyone who looks on the Son and believes in him should have eternal life, and I will raise him up on the last day.”"/>
          <p:cNvSpPr txBox="1"/>
          <p:nvPr/>
        </p:nvSpPr>
        <p:spPr>
          <a:xfrm>
            <a:off x="1313482" y="6398448"/>
            <a:ext cx="21757036" cy="546729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lvl1pPr defTabSz="849085">
              <a:lnSpc>
                <a:spcPct val="110000"/>
              </a:lnSpc>
              <a:spcBef>
                <a:spcPts val="2700"/>
              </a:spcBef>
              <a:defRPr sz="8600">
                <a:solidFill>
                  <a:srgbClr val="FFFB00"/>
                </a:solidFill>
              </a:defRPr>
            </a:lvl1pPr>
          </a:lstStyle>
          <a:p>
            <a:r>
              <a:t>40 For this is the will of my Father, that everyone who looks on the Son and believes in him should have eternal life, and I will raise him up on the last day.”</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56"/>
                                        </p:tgtEl>
                                        <p:attrNameLst>
                                          <p:attrName>style.visibility</p:attrName>
                                        </p:attrNameLst>
                                      </p:cBhvr>
                                      <p:to>
                                        <p:strVal val="visible"/>
                                      </p:to>
                                    </p:set>
                                    <p:animEffect transition="in" filter="fade">
                                      <p:cBhvr>
                                        <p:cTn id="7" dur="1000"/>
                                        <p:tgtEl>
                                          <p:spTgt spid="7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757"/>
                                        </p:tgtEl>
                                        <p:attrNameLst>
                                          <p:attrName>style.visibility</p:attrName>
                                        </p:attrNameLst>
                                      </p:cBhvr>
                                      <p:to>
                                        <p:strVal val="visible"/>
                                      </p:to>
                                    </p:set>
                                    <p:animEffect transition="in" filter="fade">
                                      <p:cBhvr>
                                        <p:cTn id="12" dur="1000"/>
                                        <p:tgtEl>
                                          <p:spTgt spid="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 grpId="1" animBg="1" advAuto="0"/>
      <p:bldP spid="757"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5" name="Group"/>
          <p:cNvGrpSpPr/>
          <p:nvPr/>
        </p:nvGrpSpPr>
        <p:grpSpPr>
          <a:xfrm>
            <a:off x="1254909" y="1253921"/>
            <a:ext cx="23543885" cy="12827637"/>
            <a:chOff x="0" y="0"/>
            <a:chExt cx="23543883" cy="12827635"/>
          </a:xfrm>
        </p:grpSpPr>
        <p:sp>
          <p:nvSpPr>
            <p:cNvPr id="761" name="38 For I have come down from heaven, not to do my own will but the will of him who sent me. . ."/>
            <p:cNvSpPr/>
            <p:nvPr/>
          </p:nvSpPr>
          <p:spPr>
            <a:xfrm>
              <a:off x="0" y="0"/>
              <a:ext cx="222810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defTabSz="849085">
                <a:lnSpc>
                  <a:spcPct val="110000"/>
                </a:lnSpc>
                <a:spcBef>
                  <a:spcPts val="2700"/>
                </a:spcBef>
                <a:defRPr sz="8600">
                  <a:solidFill>
                    <a:srgbClr val="FFFB00"/>
                  </a:solidFill>
                </a:defRPr>
              </a:lvl1pPr>
            </a:lstStyle>
            <a:p>
              <a:r>
                <a:t>38 For I have come down from heaven, not to do my own will but the will of him who sent me. . .</a:t>
              </a:r>
            </a:p>
          </p:txBody>
        </p:sp>
        <p:grpSp>
          <p:nvGrpSpPr>
            <p:cNvPr id="764" name="Group"/>
            <p:cNvGrpSpPr/>
            <p:nvPr/>
          </p:nvGrpSpPr>
          <p:grpSpPr>
            <a:xfrm>
              <a:off x="14470687" y="11476906"/>
              <a:ext cx="9073197" cy="1350730"/>
              <a:chOff x="0" y="0"/>
              <a:chExt cx="9073195" cy="1350729"/>
            </a:xfrm>
          </p:grpSpPr>
          <p:sp>
            <p:nvSpPr>
              <p:cNvPr id="762" name="John 6"/>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6</a:t>
                </a:r>
              </a:p>
            </p:txBody>
          </p:sp>
          <p:sp>
            <p:nvSpPr>
              <p:cNvPr id="763"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
        <p:nvSpPr>
          <p:cNvPr id="766" name="40 For this is the will of my Father, that everyone who looks on the Son and believes in him should have eternal life, and I will raise him up on the last day.”"/>
          <p:cNvSpPr txBox="1"/>
          <p:nvPr/>
        </p:nvSpPr>
        <p:spPr>
          <a:xfrm>
            <a:off x="1313482" y="6398448"/>
            <a:ext cx="21757036" cy="546729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spAutoFit/>
          </a:bodyPr>
          <a:lstStyle>
            <a:lvl1pPr defTabSz="849085">
              <a:lnSpc>
                <a:spcPct val="110000"/>
              </a:lnSpc>
              <a:spcBef>
                <a:spcPts val="2700"/>
              </a:spcBef>
              <a:defRPr sz="8600">
                <a:solidFill>
                  <a:srgbClr val="FFFB00"/>
                </a:solidFill>
              </a:defRPr>
            </a:lvl1pPr>
          </a:lstStyle>
          <a:p>
            <a:r>
              <a:t>40 For this is the will of my Father, that everyone who looks on the Son and believes in him should have eternal life, and I will raise him up on the last day.”</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41 So the Jews grumbled about him, because he said, “I am the bread that came down from heaven.”…"/>
          <p:cNvSpPr/>
          <p:nvPr/>
        </p:nvSpPr>
        <p:spPr>
          <a:xfrm>
            <a:off x="966333" y="1402282"/>
            <a:ext cx="22451333" cy="1039955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defTabSz="849085">
              <a:lnSpc>
                <a:spcPct val="110000"/>
              </a:lnSpc>
              <a:spcBef>
                <a:spcPts val="2700"/>
              </a:spcBef>
              <a:defRPr sz="8900">
                <a:solidFill>
                  <a:srgbClr val="FFFB00"/>
                </a:solidFill>
              </a:defRPr>
            </a:pPr>
            <a:r>
              <a:t>41 So the Jews grumbled about him, because he said, “I am the bread that came down from heaven.”</a:t>
            </a:r>
          </a:p>
          <a:p>
            <a:pPr defTabSz="849085">
              <a:lnSpc>
                <a:spcPct val="110000"/>
              </a:lnSpc>
              <a:spcBef>
                <a:spcPts val="2700"/>
              </a:spcBef>
              <a:defRPr sz="8900">
                <a:solidFill>
                  <a:srgbClr val="FFFB00"/>
                </a:solidFill>
              </a:defRPr>
            </a:pPr>
            <a:r>
              <a:t>42 They said, “Is not this Jesus, the son of Joseph, whose father and mother we know? How does he now say, ‘I have come down from heaven’?”</a:t>
            </a:r>
          </a:p>
        </p:txBody>
      </p:sp>
      <p:grpSp>
        <p:nvGrpSpPr>
          <p:cNvPr id="773" name="Group"/>
          <p:cNvGrpSpPr/>
          <p:nvPr/>
        </p:nvGrpSpPr>
        <p:grpSpPr>
          <a:xfrm>
            <a:off x="15725597" y="12730827"/>
            <a:ext cx="9073197" cy="1350731"/>
            <a:chOff x="0" y="0"/>
            <a:chExt cx="9073195" cy="1350729"/>
          </a:xfrm>
        </p:grpSpPr>
        <p:sp>
          <p:nvSpPr>
            <p:cNvPr id="771" name="John 6"/>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6</a:t>
              </a:r>
            </a:p>
          </p:txBody>
        </p:sp>
        <p:sp>
          <p:nvSpPr>
            <p:cNvPr id="772"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41 So the Jews grumbled about him, because he said, “I am the bread that came down from heaven.”…"/>
          <p:cNvSpPr/>
          <p:nvPr/>
        </p:nvSpPr>
        <p:spPr>
          <a:xfrm>
            <a:off x="966333" y="1402282"/>
            <a:ext cx="22451333" cy="1039955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defTabSz="849085">
              <a:lnSpc>
                <a:spcPct val="110000"/>
              </a:lnSpc>
              <a:spcBef>
                <a:spcPts val="2700"/>
              </a:spcBef>
              <a:defRPr sz="8900">
                <a:solidFill>
                  <a:srgbClr val="FFFB00"/>
                </a:solidFill>
              </a:defRPr>
            </a:pPr>
            <a:r>
              <a:t>41 So the Jews grumbled about him, because he said, “I am the bread that came down from heaven.”</a:t>
            </a:r>
          </a:p>
          <a:p>
            <a:pPr defTabSz="849085">
              <a:lnSpc>
                <a:spcPct val="110000"/>
              </a:lnSpc>
              <a:spcBef>
                <a:spcPts val="2700"/>
              </a:spcBef>
              <a:defRPr sz="8900">
                <a:solidFill>
                  <a:srgbClr val="FFFB00"/>
                </a:solidFill>
              </a:defRPr>
            </a:pPr>
            <a:r>
              <a:t>42 They said, “Is not this Jesus, the son of Joseph, whose father and mother we know? How does he now say, ‘I have come down from heaven’?”</a:t>
            </a:r>
          </a:p>
        </p:txBody>
      </p:sp>
      <p:grpSp>
        <p:nvGrpSpPr>
          <p:cNvPr id="780" name="Group"/>
          <p:cNvGrpSpPr/>
          <p:nvPr/>
        </p:nvGrpSpPr>
        <p:grpSpPr>
          <a:xfrm>
            <a:off x="15725597" y="12730827"/>
            <a:ext cx="9073197" cy="1350731"/>
            <a:chOff x="0" y="0"/>
            <a:chExt cx="9073195" cy="1350729"/>
          </a:xfrm>
        </p:grpSpPr>
        <p:sp>
          <p:nvSpPr>
            <p:cNvPr id="778" name="John 6"/>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6</a:t>
              </a:r>
            </a:p>
          </p:txBody>
        </p:sp>
        <p:sp>
          <p:nvSpPr>
            <p:cNvPr id="779"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2" name="Rectangle"/>
          <p:cNvGrpSpPr/>
          <p:nvPr/>
        </p:nvGrpSpPr>
        <p:grpSpPr>
          <a:xfrm>
            <a:off x="611644" y="339702"/>
            <a:ext cx="23160712" cy="11314132"/>
            <a:chOff x="0" y="0"/>
            <a:chExt cx="23160710" cy="11314130"/>
          </a:xfrm>
        </p:grpSpPr>
        <p:sp>
          <p:nvSpPr>
            <p:cNvPr id="251" name="Rectangle"/>
            <p:cNvSpPr/>
            <p:nvPr/>
          </p:nvSpPr>
          <p:spPr>
            <a:xfrm>
              <a:off x="25400" y="25400"/>
              <a:ext cx="23109911" cy="11263331"/>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250" name="Rectangle Rectangle" descr="Rectangle Rectangle"/>
            <p:cNvPicPr>
              <a:picLocks/>
            </p:cNvPicPr>
            <p:nvPr/>
          </p:nvPicPr>
          <p:blipFill>
            <a:blip r:embed="rId3">
              <a:alphaModFix amt="65466"/>
            </a:blip>
            <a:stretch>
              <a:fillRect/>
            </a:stretch>
          </p:blipFill>
          <p:spPr>
            <a:xfrm>
              <a:off x="0" y="0"/>
              <a:ext cx="23160711" cy="11314131"/>
            </a:xfrm>
            <a:prstGeom prst="rect">
              <a:avLst/>
            </a:prstGeom>
            <a:effectLst/>
          </p:spPr>
        </p:pic>
      </p:grpSp>
      <p:sp>
        <p:nvSpPr>
          <p:cNvPr id="253" name="“It could be that at some earlier time, somewhere in the Universe, a civilization evolved by, probably, some kind of Darwinian means, to a very, very high level of technology, and designed a form of life that they seeded onto, perhaps, this planet."/>
          <p:cNvSpPr txBox="1"/>
          <p:nvPr/>
        </p:nvSpPr>
        <p:spPr>
          <a:xfrm>
            <a:off x="895481" y="712773"/>
            <a:ext cx="22593038" cy="2023039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lstStyle>
            <a:lvl1pPr>
              <a:defRPr sz="9500"/>
            </a:lvl1pPr>
          </a:lstStyle>
          <a:p>
            <a:r>
              <a:t>“It could be that at some earlier time, somewhere in the Universe, a civilization evolved by, probably, some kind of Darwinian means, to a very, very high level of technology, and designed a form of life that they seeded onto, perhaps, this planet.</a:t>
            </a:r>
          </a:p>
        </p:txBody>
      </p:sp>
      <p:sp>
        <p:nvSpPr>
          <p:cNvPr id="254" name="Richard Dawkins…"/>
          <p:cNvSpPr txBox="1"/>
          <p:nvPr/>
        </p:nvSpPr>
        <p:spPr>
          <a:xfrm>
            <a:off x="11922006" y="11735797"/>
            <a:ext cx="6586980" cy="119704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lgn="r">
              <a:lnSpc>
                <a:spcPct val="90000"/>
              </a:lnSpc>
              <a:defRPr sz="4400">
                <a:latin typeface="Gotham Light"/>
                <a:ea typeface="Gotham Light"/>
                <a:cs typeface="Gotham Light"/>
                <a:sym typeface="Gotham Light"/>
              </a:defRPr>
            </a:pPr>
            <a:r>
              <a:t>Richard Dawkins</a:t>
            </a:r>
          </a:p>
          <a:p>
            <a:pPr algn="r">
              <a:lnSpc>
                <a:spcPct val="90000"/>
              </a:lnSpc>
              <a:defRPr sz="3600">
                <a:latin typeface="Gotham Light"/>
                <a:ea typeface="Gotham Light"/>
                <a:cs typeface="Gotham Light"/>
                <a:sym typeface="Gotham Light"/>
              </a:defRPr>
            </a:pPr>
            <a:r>
              <a:t>British evolutionary biologist</a:t>
            </a:r>
          </a:p>
        </p:txBody>
      </p:sp>
      <p:grpSp>
        <p:nvGrpSpPr>
          <p:cNvPr id="257" name="RichardDawkins.jpeg"/>
          <p:cNvGrpSpPr/>
          <p:nvPr/>
        </p:nvGrpSpPr>
        <p:grpSpPr>
          <a:xfrm>
            <a:off x="18626313" y="10662375"/>
            <a:ext cx="2797663" cy="2713952"/>
            <a:chOff x="0" y="0"/>
            <a:chExt cx="2797662" cy="2713950"/>
          </a:xfrm>
        </p:grpSpPr>
        <p:pic>
          <p:nvPicPr>
            <p:cNvPr id="256" name="RichardDawkins.jpeg" descr="RichardDawkins.jpeg"/>
            <p:cNvPicPr>
              <a:picLocks noChangeAspect="1"/>
            </p:cNvPicPr>
            <p:nvPr/>
          </p:nvPicPr>
          <p:blipFill>
            <a:blip r:embed="rId4"/>
            <a:srcRect l="18119" r="9371" b="2163"/>
            <a:stretch>
              <a:fillRect/>
            </a:stretch>
          </p:blipFill>
          <p:spPr>
            <a:xfrm>
              <a:off x="25400" y="25457"/>
              <a:ext cx="2746863" cy="2663094"/>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255" name="RichardDawkins.jpeg" descr="RichardDawkins.jpeg"/>
            <p:cNvPicPr>
              <a:picLocks/>
            </p:cNvPicPr>
            <p:nvPr/>
          </p:nvPicPr>
          <p:blipFill>
            <a:blip r:embed="rId5"/>
            <a:stretch>
              <a:fillRect/>
            </a:stretch>
          </p:blipFill>
          <p:spPr>
            <a:xfrm>
              <a:off x="0" y="-1"/>
              <a:ext cx="2797663" cy="271395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 name="Group"/>
          <p:cNvGrpSpPr/>
          <p:nvPr/>
        </p:nvGrpSpPr>
        <p:grpSpPr>
          <a:xfrm>
            <a:off x="1422856" y="2398401"/>
            <a:ext cx="23375938" cy="11683156"/>
            <a:chOff x="0" y="0"/>
            <a:chExt cx="23375937" cy="11683155"/>
          </a:xfrm>
        </p:grpSpPr>
        <p:sp>
          <p:nvSpPr>
            <p:cNvPr id="784" name="47 Truly, truly, I say to you, whoever believes has eternal life.…"/>
            <p:cNvSpPr/>
            <p:nvPr/>
          </p:nvSpPr>
          <p:spPr>
            <a:xfrm>
              <a:off x="0" y="0"/>
              <a:ext cx="219601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47 Truly, truly, I say to you, whoever believes has eternal life.</a:t>
              </a:r>
            </a:p>
            <a:p>
              <a:pPr defTabSz="849085">
                <a:lnSpc>
                  <a:spcPct val="110000"/>
                </a:lnSpc>
                <a:spcBef>
                  <a:spcPts val="2700"/>
                </a:spcBef>
                <a:defRPr sz="9000">
                  <a:solidFill>
                    <a:srgbClr val="FFFB00"/>
                  </a:solidFill>
                </a:defRPr>
              </a:pPr>
              <a:r>
                <a:t>48 I am the bread of life.</a:t>
              </a:r>
            </a:p>
            <a:p>
              <a:pPr defTabSz="849085">
                <a:lnSpc>
                  <a:spcPct val="110000"/>
                </a:lnSpc>
                <a:spcBef>
                  <a:spcPts val="2700"/>
                </a:spcBef>
                <a:defRPr sz="9000">
                  <a:solidFill>
                    <a:srgbClr val="FFFB00"/>
                  </a:solidFill>
                </a:defRPr>
              </a:pPr>
              <a:r>
                <a:t>49 Your fathers ate the manna in the wilderness, and they died.</a:t>
              </a:r>
            </a:p>
          </p:txBody>
        </p:sp>
        <p:grpSp>
          <p:nvGrpSpPr>
            <p:cNvPr id="787" name="Group"/>
            <p:cNvGrpSpPr/>
            <p:nvPr/>
          </p:nvGrpSpPr>
          <p:grpSpPr>
            <a:xfrm>
              <a:off x="14302741" y="10332425"/>
              <a:ext cx="9073197" cy="1350731"/>
              <a:chOff x="0" y="0"/>
              <a:chExt cx="9073195" cy="1350729"/>
            </a:xfrm>
          </p:grpSpPr>
          <p:sp>
            <p:nvSpPr>
              <p:cNvPr id="785" name="John 6"/>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6</a:t>
                </a:r>
              </a:p>
            </p:txBody>
          </p:sp>
          <p:sp>
            <p:nvSpPr>
              <p:cNvPr id="786"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88"/>
                                        </p:tgtEl>
                                        <p:attrNameLst>
                                          <p:attrName>style.visibility</p:attrName>
                                        </p:attrNameLst>
                                      </p:cBhvr>
                                      <p:to>
                                        <p:strVal val="visible"/>
                                      </p:to>
                                    </p:set>
                                    <p:animEffect transition="in" filter="fade">
                                      <p:cBhvr>
                                        <p:cTn id="7" dur="10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 grpId="1"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6" name="Group"/>
          <p:cNvGrpSpPr/>
          <p:nvPr/>
        </p:nvGrpSpPr>
        <p:grpSpPr>
          <a:xfrm>
            <a:off x="1337185" y="962430"/>
            <a:ext cx="23461609" cy="13119127"/>
            <a:chOff x="0" y="0"/>
            <a:chExt cx="23461608" cy="13119126"/>
          </a:xfrm>
        </p:grpSpPr>
        <p:sp>
          <p:nvSpPr>
            <p:cNvPr id="792" name="50 This is the bread that comes down from heaven, so that one may eat of it and not die.…"/>
            <p:cNvSpPr/>
            <p:nvPr/>
          </p:nvSpPr>
          <p:spPr>
            <a:xfrm>
              <a:off x="0" y="0"/>
              <a:ext cx="219524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50 This is the bread that comes down from heaven, so that one may eat of it and not die.</a:t>
              </a:r>
            </a:p>
            <a:p>
              <a:pPr defTabSz="849085">
                <a:lnSpc>
                  <a:spcPct val="110000"/>
                </a:lnSpc>
                <a:spcBef>
                  <a:spcPts val="2700"/>
                </a:spcBef>
                <a:defRPr sz="9000">
                  <a:solidFill>
                    <a:srgbClr val="FFFB00"/>
                  </a:solidFill>
                </a:defRPr>
              </a:pPr>
              <a:r>
                <a:t>51 I am the living bread that came down from heaven. If anyone eats of this bread, he will live forever. And the bread that I will give for the life of the world is my flesh.”</a:t>
              </a:r>
            </a:p>
          </p:txBody>
        </p:sp>
        <p:grpSp>
          <p:nvGrpSpPr>
            <p:cNvPr id="795" name="Group"/>
            <p:cNvGrpSpPr/>
            <p:nvPr/>
          </p:nvGrpSpPr>
          <p:grpSpPr>
            <a:xfrm>
              <a:off x="14388412" y="11768396"/>
              <a:ext cx="9073197" cy="1350731"/>
              <a:chOff x="0" y="0"/>
              <a:chExt cx="9073195" cy="1350729"/>
            </a:xfrm>
          </p:grpSpPr>
          <p:sp>
            <p:nvSpPr>
              <p:cNvPr id="793" name="John 6"/>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6</a:t>
                </a:r>
              </a:p>
            </p:txBody>
          </p:sp>
          <p:sp>
            <p:nvSpPr>
              <p:cNvPr id="794"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04" name="Group"/>
          <p:cNvGrpSpPr/>
          <p:nvPr/>
        </p:nvGrpSpPr>
        <p:grpSpPr>
          <a:xfrm>
            <a:off x="1832631" y="1799053"/>
            <a:ext cx="22966162" cy="12282504"/>
            <a:chOff x="0" y="0"/>
            <a:chExt cx="22966161" cy="12282503"/>
          </a:xfrm>
        </p:grpSpPr>
        <p:sp>
          <p:nvSpPr>
            <p:cNvPr id="800" name="23 He said to them, “You are from below; I am from above. You are of this world; I am not of this world.…"/>
            <p:cNvSpPr/>
            <p:nvPr/>
          </p:nvSpPr>
          <p:spPr>
            <a:xfrm>
              <a:off x="0" y="0"/>
              <a:ext cx="2089611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23 He said to them, “You are from below; I am from above. You are of this world; I am not of this world. </a:t>
              </a:r>
            </a:p>
            <a:p>
              <a:pPr defTabSz="849085">
                <a:lnSpc>
                  <a:spcPct val="110000"/>
                </a:lnSpc>
                <a:spcBef>
                  <a:spcPts val="2700"/>
                </a:spcBef>
                <a:defRPr sz="9000">
                  <a:solidFill>
                    <a:srgbClr val="FFFB00"/>
                  </a:solidFill>
                </a:defRPr>
              </a:pPr>
              <a:r>
                <a:t>24 I told you that you would die in your sins, for unless you believe that I am he you will die in your sins.”</a:t>
              </a:r>
            </a:p>
          </p:txBody>
        </p:sp>
        <p:grpSp>
          <p:nvGrpSpPr>
            <p:cNvPr id="803" name="Group"/>
            <p:cNvGrpSpPr/>
            <p:nvPr/>
          </p:nvGrpSpPr>
          <p:grpSpPr>
            <a:xfrm>
              <a:off x="13892965" y="10931773"/>
              <a:ext cx="9073197" cy="1350731"/>
              <a:chOff x="0" y="0"/>
              <a:chExt cx="9073195" cy="1350729"/>
            </a:xfrm>
          </p:grpSpPr>
          <p:sp>
            <p:nvSpPr>
              <p:cNvPr id="801" name="John 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8</a:t>
                </a:r>
              </a:p>
            </p:txBody>
          </p:sp>
          <p:sp>
            <p:nvSpPr>
              <p:cNvPr id="802"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2" name="Group"/>
          <p:cNvGrpSpPr/>
          <p:nvPr/>
        </p:nvGrpSpPr>
        <p:grpSpPr>
          <a:xfrm>
            <a:off x="2838440" y="2671450"/>
            <a:ext cx="21960354" cy="11410107"/>
            <a:chOff x="0" y="0"/>
            <a:chExt cx="21960352" cy="11410106"/>
          </a:xfrm>
        </p:grpSpPr>
        <p:sp>
          <p:nvSpPr>
            <p:cNvPr id="808" name="13 Then Moses said to God, “If I come to the people of Israel and say to them, ‘The God of your fathers has sent me to you,’ and they ask me, ‘What is his name?’ what shall I say to them?”"/>
            <p:cNvSpPr/>
            <p:nvPr/>
          </p:nvSpPr>
          <p:spPr>
            <a:xfrm>
              <a:off x="0" y="0"/>
              <a:ext cx="1873110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lvl1pPr defTabSz="849085">
                <a:lnSpc>
                  <a:spcPct val="110000"/>
                </a:lnSpc>
                <a:spcBef>
                  <a:spcPts val="2700"/>
                </a:spcBef>
                <a:defRPr sz="9000">
                  <a:solidFill>
                    <a:srgbClr val="FFFB00"/>
                  </a:solidFill>
                </a:defRPr>
              </a:lvl1pPr>
            </a:lstStyle>
            <a:p>
              <a:r>
                <a:t>13 Then Moses said to God, “If I come to the people of Israel and say to them, ‘The God of your fathers has sent me to you,’ and they ask me, ‘What is his name?’ what shall I say to them?”</a:t>
              </a:r>
            </a:p>
          </p:txBody>
        </p:sp>
        <p:grpSp>
          <p:nvGrpSpPr>
            <p:cNvPr id="811" name="Group"/>
            <p:cNvGrpSpPr/>
            <p:nvPr/>
          </p:nvGrpSpPr>
          <p:grpSpPr>
            <a:xfrm>
              <a:off x="12887156" y="10059376"/>
              <a:ext cx="9073197" cy="1350731"/>
              <a:chOff x="0" y="0"/>
              <a:chExt cx="9073195" cy="1350729"/>
            </a:xfrm>
          </p:grpSpPr>
          <p:sp>
            <p:nvSpPr>
              <p:cNvPr id="809" name="Exodus 3"/>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Exodus 3</a:t>
                </a:r>
              </a:p>
            </p:txBody>
          </p:sp>
          <p:sp>
            <p:nvSpPr>
              <p:cNvPr id="810"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12"/>
                                        </p:tgtEl>
                                        <p:attrNameLst>
                                          <p:attrName>style.visibility</p:attrName>
                                        </p:attrNameLst>
                                      </p:cBhvr>
                                      <p:to>
                                        <p:strVal val="visible"/>
                                      </p:to>
                                    </p:set>
                                    <p:animEffect transition="in" filter="fade">
                                      <p:cBhvr>
                                        <p:cTn id="7" dur="10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14 God said to Moses, “I am who I am.” And he said, “Say this to the people of Israel: ‘I am has sent me to you.’”…"/>
          <p:cNvSpPr/>
          <p:nvPr/>
        </p:nvSpPr>
        <p:spPr>
          <a:xfrm>
            <a:off x="621964" y="549296"/>
            <a:ext cx="23140071" cy="1224463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defTabSz="849085">
              <a:lnSpc>
                <a:spcPct val="110000"/>
              </a:lnSpc>
              <a:spcBef>
                <a:spcPts val="4500"/>
              </a:spcBef>
              <a:defRPr sz="8000">
                <a:solidFill>
                  <a:srgbClr val="FFFB00"/>
                </a:solidFill>
              </a:defRPr>
            </a:pPr>
            <a:r>
              <a:t>14 God said to Moses, “I am who I am.” And he said, “Say this to the people of Israel: ‘I am has sent me to you.’”</a:t>
            </a:r>
          </a:p>
          <a:p>
            <a:pPr defTabSz="849085">
              <a:lnSpc>
                <a:spcPct val="110000"/>
              </a:lnSpc>
              <a:spcBef>
                <a:spcPts val="4500"/>
              </a:spcBef>
              <a:defRPr sz="8000">
                <a:solidFill>
                  <a:srgbClr val="FFFB00"/>
                </a:solidFill>
              </a:defRPr>
            </a:pPr>
            <a:r>
              <a:t>15 God also said to Moses, “Say this to the people of Israel: ‘The Lord, the God of your fathers, the God of Abraham, the God of Isaac, and the God of Jacob, has sent me to you.’ This is my name forever, and thus I am </a:t>
            </a:r>
            <a:r>
              <a:rPr spc="-79"/>
              <a:t>to be remembered throughout all generations.</a:t>
            </a:r>
          </a:p>
        </p:txBody>
      </p:sp>
      <p:grpSp>
        <p:nvGrpSpPr>
          <p:cNvPr id="819" name="Group"/>
          <p:cNvGrpSpPr/>
          <p:nvPr/>
        </p:nvGrpSpPr>
        <p:grpSpPr>
          <a:xfrm>
            <a:off x="15836055" y="12878106"/>
            <a:ext cx="9073197" cy="1350731"/>
            <a:chOff x="0" y="0"/>
            <a:chExt cx="9073195" cy="1350729"/>
          </a:xfrm>
        </p:grpSpPr>
        <p:sp>
          <p:nvSpPr>
            <p:cNvPr id="817" name="Exodus 3"/>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Exodus 3</a:t>
              </a:r>
            </a:p>
          </p:txBody>
        </p:sp>
        <p:sp>
          <p:nvSpPr>
            <p:cNvPr id="818"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I AM” is God’s name…"/>
          <p:cNvSpPr txBox="1"/>
          <p:nvPr/>
        </p:nvSpPr>
        <p:spPr>
          <a:xfrm>
            <a:off x="1418934" y="4986559"/>
            <a:ext cx="21546132" cy="28591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lvl="3" indent="0" defTabSz="600891">
              <a:lnSpc>
                <a:spcPct val="90000"/>
              </a:lnSpc>
              <a:defRPr sz="11000"/>
            </a:pPr>
            <a:r>
              <a:t>“I AM” is God’s name</a:t>
            </a:r>
          </a:p>
          <a:p>
            <a:pPr lvl="3" indent="0" defTabSz="600891">
              <a:lnSpc>
                <a:spcPct val="90000"/>
              </a:lnSpc>
              <a:defRPr sz="9400">
                <a:latin typeface="Gotham Light"/>
                <a:ea typeface="Gotham Light"/>
                <a:cs typeface="Gotham Light"/>
                <a:sym typeface="Gotham Light"/>
              </a:defRPr>
            </a:pPr>
            <a:r>
              <a:t>His unique and eternal self existence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823">
                                            <p:bg/>
                                          </p:spTgt>
                                        </p:tgtEl>
                                        <p:attrNameLst>
                                          <p:attrName>style.visibility</p:attrName>
                                        </p:attrNameLst>
                                      </p:cBhvr>
                                      <p:to>
                                        <p:strVal val="visible"/>
                                      </p:to>
                                    </p:set>
                                    <p:animEffect transition="in" filter="wipe(left)">
                                      <p:cBhvr>
                                        <p:cTn id="7" dur="1000"/>
                                        <p:tgtEl>
                                          <p:spTgt spid="823">
                                            <p:bg/>
                                          </p:spTgt>
                                        </p:tgtEl>
                                      </p:cBhvr>
                                    </p:animEffect>
                                  </p:childTnLst>
                                </p:cTn>
                              </p:par>
                              <p:par>
                                <p:cTn id="8" presetID="22" presetClass="entr" presetSubtype="8" fill="hold" grpId="1" nodeType="withEffect">
                                  <p:stCondLst>
                                    <p:cond delay="0"/>
                                  </p:stCondLst>
                                  <p:iterate>
                                    <p:tmAbs val="0"/>
                                  </p:iterate>
                                  <p:childTnLst>
                                    <p:set>
                                      <p:cBhvr>
                                        <p:cTn id="9" fill="hold"/>
                                        <p:tgtEl>
                                          <p:spTgt spid="823">
                                            <p:txEl>
                                              <p:pRg st="0" end="0"/>
                                            </p:txEl>
                                          </p:spTgt>
                                        </p:tgtEl>
                                        <p:attrNameLst>
                                          <p:attrName>style.visibility</p:attrName>
                                        </p:attrNameLst>
                                      </p:cBhvr>
                                      <p:to>
                                        <p:strVal val="visible"/>
                                      </p:to>
                                    </p:set>
                                    <p:animEffect transition="in" filter="wipe(left)">
                                      <p:cBhvr>
                                        <p:cTn id="10" dur="1000"/>
                                        <p:tgtEl>
                                          <p:spTgt spid="823">
                                            <p:txEl>
                                              <p:pRg st="0" end="0"/>
                                            </p:txEl>
                                          </p:spTgt>
                                        </p:tgtEl>
                                      </p:cBhvr>
                                    </p:animEffect>
                                  </p:childTnLst>
                                </p:cTn>
                              </p:par>
                            </p:childTnLst>
                          </p:cTn>
                        </p:par>
                        <p:par>
                          <p:cTn id="11" fill="hold">
                            <p:stCondLst>
                              <p:cond delay="1000"/>
                            </p:stCondLst>
                            <p:childTnLst>
                              <p:par>
                                <p:cTn id="12" presetID="22" presetClass="entr" presetSubtype="8" fill="hold" grpId="1" nodeType="afterEffect">
                                  <p:stCondLst>
                                    <p:cond delay="0"/>
                                  </p:stCondLst>
                                  <p:iterate>
                                    <p:tmAbs val="0"/>
                                  </p:iterate>
                                  <p:childTnLst>
                                    <p:set>
                                      <p:cBhvr>
                                        <p:cTn id="13" fill="hold"/>
                                        <p:tgtEl>
                                          <p:spTgt spid="823">
                                            <p:txEl>
                                              <p:pRg st="1" end="1"/>
                                            </p:txEl>
                                          </p:spTgt>
                                        </p:tgtEl>
                                        <p:attrNameLst>
                                          <p:attrName>style.visibility</p:attrName>
                                        </p:attrNameLst>
                                      </p:cBhvr>
                                      <p:to>
                                        <p:strVal val="visible"/>
                                      </p:to>
                                    </p:set>
                                    <p:animEffect transition="in" filter="wipe(left)">
                                      <p:cBhvr>
                                        <p:cTn id="14" dur="1000"/>
                                        <p:tgtEl>
                                          <p:spTgt spid="8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1" build="p" bldLvl="5" animBg="1" advAuto="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31" name="Group"/>
          <p:cNvGrpSpPr/>
          <p:nvPr/>
        </p:nvGrpSpPr>
        <p:grpSpPr>
          <a:xfrm>
            <a:off x="1832631" y="1799053"/>
            <a:ext cx="22966162" cy="12282504"/>
            <a:chOff x="0" y="0"/>
            <a:chExt cx="22966161" cy="12282503"/>
          </a:xfrm>
        </p:grpSpPr>
        <p:sp>
          <p:nvSpPr>
            <p:cNvPr id="827" name="23 He said to them, “You are from below; I am from above. You are of this world; I am not of this world.…"/>
            <p:cNvSpPr/>
            <p:nvPr/>
          </p:nvSpPr>
          <p:spPr>
            <a:xfrm>
              <a:off x="0" y="0"/>
              <a:ext cx="2089611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23 He said to them, “You are from below; I am from above. You are of this world; I am not of this world. </a:t>
              </a:r>
            </a:p>
            <a:p>
              <a:pPr defTabSz="849085">
                <a:lnSpc>
                  <a:spcPct val="110000"/>
                </a:lnSpc>
                <a:spcBef>
                  <a:spcPts val="2700"/>
                </a:spcBef>
                <a:defRPr sz="9000">
                  <a:solidFill>
                    <a:srgbClr val="FFFB00"/>
                  </a:solidFill>
                </a:defRPr>
              </a:pPr>
              <a:r>
                <a:t>24 I told you that you would die in your sins, for unless you believe that I am he you will die in your sins.”</a:t>
              </a:r>
            </a:p>
          </p:txBody>
        </p:sp>
        <p:grpSp>
          <p:nvGrpSpPr>
            <p:cNvPr id="830" name="Group"/>
            <p:cNvGrpSpPr/>
            <p:nvPr/>
          </p:nvGrpSpPr>
          <p:grpSpPr>
            <a:xfrm>
              <a:off x="13892965" y="10931773"/>
              <a:ext cx="9073197" cy="1350731"/>
              <a:chOff x="0" y="0"/>
              <a:chExt cx="9073195" cy="1350729"/>
            </a:xfrm>
          </p:grpSpPr>
          <p:sp>
            <p:nvSpPr>
              <p:cNvPr id="828" name="John 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8</a:t>
                </a:r>
              </a:p>
            </p:txBody>
          </p:sp>
          <p:sp>
            <p:nvSpPr>
              <p:cNvPr id="829"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grpSp>
        <p:nvGrpSpPr>
          <p:cNvPr id="836" name="Group"/>
          <p:cNvGrpSpPr/>
          <p:nvPr/>
        </p:nvGrpSpPr>
        <p:grpSpPr>
          <a:xfrm>
            <a:off x="4601673" y="9383203"/>
            <a:ext cx="1552661" cy="1552661"/>
            <a:chOff x="-242466" y="-242466"/>
            <a:chExt cx="1552659" cy="1552660"/>
          </a:xfrm>
        </p:grpSpPr>
        <p:pic>
          <p:nvPicPr>
            <p:cNvPr id="832" name="Line Line" descr="Line Line"/>
            <p:cNvPicPr>
              <a:picLocks/>
            </p:cNvPicPr>
            <p:nvPr/>
          </p:nvPicPr>
          <p:blipFill>
            <a:blip r:embed="rId3"/>
            <a:stretch>
              <a:fillRect/>
            </a:stretch>
          </p:blipFill>
          <p:spPr>
            <a:xfrm rot="2700000">
              <a:off x="-269208" y="362413"/>
              <a:ext cx="1606143" cy="342901"/>
            </a:xfrm>
            <a:prstGeom prst="rect">
              <a:avLst/>
            </a:prstGeom>
            <a:effectLst/>
          </p:spPr>
        </p:pic>
        <p:pic>
          <p:nvPicPr>
            <p:cNvPr id="834" name="Line Line" descr="Line Line"/>
            <p:cNvPicPr>
              <a:picLocks/>
            </p:cNvPicPr>
            <p:nvPr/>
          </p:nvPicPr>
          <p:blipFill>
            <a:blip r:embed="rId4"/>
            <a:stretch>
              <a:fillRect/>
            </a:stretch>
          </p:blipFill>
          <p:spPr>
            <a:xfrm rot="18900000">
              <a:off x="-392584" y="362413"/>
              <a:ext cx="1852894" cy="34290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0" name="Rectangle Rectangle" descr="Rectangle Rectangle"/>
          <p:cNvPicPr>
            <a:picLocks/>
          </p:cNvPicPr>
          <p:nvPr/>
        </p:nvPicPr>
        <p:blipFill>
          <a:blip r:embed="rId3"/>
          <a:stretch>
            <a:fillRect/>
          </a:stretch>
        </p:blipFill>
        <p:spPr>
          <a:xfrm>
            <a:off x="1616301" y="9397440"/>
            <a:ext cx="2958580" cy="1450753"/>
          </a:xfrm>
          <a:prstGeom prst="rect">
            <a:avLst/>
          </a:prstGeom>
        </p:spPr>
      </p:pic>
      <p:grpSp>
        <p:nvGrpSpPr>
          <p:cNvPr id="846" name="Group"/>
          <p:cNvGrpSpPr/>
          <p:nvPr/>
        </p:nvGrpSpPr>
        <p:grpSpPr>
          <a:xfrm>
            <a:off x="1832631" y="1799053"/>
            <a:ext cx="22966162" cy="12282504"/>
            <a:chOff x="0" y="0"/>
            <a:chExt cx="22966161" cy="12282503"/>
          </a:xfrm>
        </p:grpSpPr>
        <p:sp>
          <p:nvSpPr>
            <p:cNvPr id="842" name="23 He said to them, “You are from below; I am from above. You are of this world; I am not of this world.…"/>
            <p:cNvSpPr/>
            <p:nvPr/>
          </p:nvSpPr>
          <p:spPr>
            <a:xfrm>
              <a:off x="0" y="0"/>
              <a:ext cx="2089611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23 He said to them, “You are from below; I am from above. You are of this world; I am not of this world. </a:t>
              </a:r>
            </a:p>
            <a:p>
              <a:pPr defTabSz="849085">
                <a:lnSpc>
                  <a:spcPct val="110000"/>
                </a:lnSpc>
                <a:spcBef>
                  <a:spcPts val="2700"/>
                </a:spcBef>
                <a:defRPr sz="9000">
                  <a:solidFill>
                    <a:srgbClr val="FFFB00"/>
                  </a:solidFill>
                </a:defRPr>
              </a:pPr>
              <a:r>
                <a:t>24 I told you that you would die in your sins, for unless you believe that I am he you will die in your sins.”</a:t>
              </a:r>
            </a:p>
          </p:txBody>
        </p:sp>
        <p:grpSp>
          <p:nvGrpSpPr>
            <p:cNvPr id="845" name="Group"/>
            <p:cNvGrpSpPr/>
            <p:nvPr/>
          </p:nvGrpSpPr>
          <p:grpSpPr>
            <a:xfrm>
              <a:off x="13892965" y="10931773"/>
              <a:ext cx="9073197" cy="1350731"/>
              <a:chOff x="0" y="0"/>
              <a:chExt cx="9073195" cy="1350729"/>
            </a:xfrm>
          </p:grpSpPr>
          <p:sp>
            <p:nvSpPr>
              <p:cNvPr id="843" name="John 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8</a:t>
                </a:r>
              </a:p>
            </p:txBody>
          </p:sp>
          <p:sp>
            <p:nvSpPr>
              <p:cNvPr id="844"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grpSp>
        <p:nvGrpSpPr>
          <p:cNvPr id="851" name="Group"/>
          <p:cNvGrpSpPr/>
          <p:nvPr/>
        </p:nvGrpSpPr>
        <p:grpSpPr>
          <a:xfrm>
            <a:off x="4601673" y="9383203"/>
            <a:ext cx="1552661" cy="1552661"/>
            <a:chOff x="-242466" y="-242466"/>
            <a:chExt cx="1552659" cy="1552660"/>
          </a:xfrm>
        </p:grpSpPr>
        <p:pic>
          <p:nvPicPr>
            <p:cNvPr id="847" name="Line Line" descr="Line Line"/>
            <p:cNvPicPr>
              <a:picLocks/>
            </p:cNvPicPr>
            <p:nvPr/>
          </p:nvPicPr>
          <p:blipFill>
            <a:blip r:embed="rId4"/>
            <a:stretch>
              <a:fillRect/>
            </a:stretch>
          </p:blipFill>
          <p:spPr>
            <a:xfrm rot="2700000">
              <a:off x="-269208" y="362413"/>
              <a:ext cx="1606143" cy="342901"/>
            </a:xfrm>
            <a:prstGeom prst="rect">
              <a:avLst/>
            </a:prstGeom>
            <a:effectLst/>
          </p:spPr>
        </p:pic>
        <p:pic>
          <p:nvPicPr>
            <p:cNvPr id="849" name="Line Line" descr="Line Line"/>
            <p:cNvPicPr>
              <a:picLocks/>
            </p:cNvPicPr>
            <p:nvPr/>
          </p:nvPicPr>
          <p:blipFill>
            <a:blip r:embed="rId5"/>
            <a:stretch>
              <a:fillRect/>
            </a:stretch>
          </p:blipFill>
          <p:spPr>
            <a:xfrm rot="18900000">
              <a:off x="-392584" y="362413"/>
              <a:ext cx="1852894" cy="34290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40"/>
                                        </p:tgtEl>
                                        <p:attrNameLst>
                                          <p:attrName>style.visibility</p:attrName>
                                        </p:attrNameLst>
                                      </p:cBhvr>
                                      <p:to>
                                        <p:strVal val="visible"/>
                                      </p:to>
                                    </p:set>
                                    <p:animEffect transition="in" filter="dissolve">
                                      <p:cBhvr>
                                        <p:cTn id="7" dur="1000"/>
                                        <p:tgtEl>
                                          <p:spTgt spid="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 grpId="1"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9" name="Group"/>
          <p:cNvGrpSpPr/>
          <p:nvPr/>
        </p:nvGrpSpPr>
        <p:grpSpPr>
          <a:xfrm>
            <a:off x="944533" y="1560412"/>
            <a:ext cx="23854261" cy="12521145"/>
            <a:chOff x="0" y="0"/>
            <a:chExt cx="23854260" cy="12521143"/>
          </a:xfrm>
        </p:grpSpPr>
        <p:sp>
          <p:nvSpPr>
            <p:cNvPr id="855" name="51 Truly, truly, I say to you, if anyone keeps my word, he will never see death.”…"/>
            <p:cNvSpPr/>
            <p:nvPr/>
          </p:nvSpPr>
          <p:spPr>
            <a:xfrm>
              <a:off x="0" y="0"/>
              <a:ext cx="2257426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51 Truly, truly, I say to you, if anyone </a:t>
              </a:r>
              <a:r>
                <a:rPr spc="-180"/>
                <a:t>keeps my word, he will never see death.”</a:t>
              </a:r>
            </a:p>
            <a:p>
              <a:pPr defTabSz="849085">
                <a:lnSpc>
                  <a:spcPct val="110000"/>
                </a:lnSpc>
                <a:spcBef>
                  <a:spcPts val="2700"/>
                </a:spcBef>
                <a:defRPr sz="9000">
                  <a:solidFill>
                    <a:srgbClr val="FFFB00"/>
                  </a:solidFill>
                </a:defRPr>
              </a:pPr>
              <a:r>
                <a:t>52 The Jews said to him, “Now we know that you have a demon! Abraham died, as did the prophets, yet you say, ‘If anyone keeps my word, he will never taste death.’</a:t>
              </a:r>
            </a:p>
          </p:txBody>
        </p:sp>
        <p:grpSp>
          <p:nvGrpSpPr>
            <p:cNvPr id="858" name="Group"/>
            <p:cNvGrpSpPr/>
            <p:nvPr/>
          </p:nvGrpSpPr>
          <p:grpSpPr>
            <a:xfrm>
              <a:off x="14781064" y="11170413"/>
              <a:ext cx="9073197" cy="1350731"/>
              <a:chOff x="0" y="0"/>
              <a:chExt cx="9073195" cy="1350729"/>
            </a:xfrm>
          </p:grpSpPr>
          <p:sp>
            <p:nvSpPr>
              <p:cNvPr id="856" name="John 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8</a:t>
                </a:r>
              </a:p>
            </p:txBody>
          </p:sp>
          <p:sp>
            <p:nvSpPr>
              <p:cNvPr id="857"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7" name="Group"/>
          <p:cNvGrpSpPr/>
          <p:nvPr/>
        </p:nvGrpSpPr>
        <p:grpSpPr>
          <a:xfrm>
            <a:off x="1275911" y="971297"/>
            <a:ext cx="23522883" cy="13110259"/>
            <a:chOff x="0" y="0"/>
            <a:chExt cx="23522882" cy="13110259"/>
          </a:xfrm>
        </p:grpSpPr>
        <p:sp>
          <p:nvSpPr>
            <p:cNvPr id="863" name="53 Are you greater than our father Abraham, who died? And the prophets died! Who do you make yourself out to be?”…"/>
            <p:cNvSpPr/>
            <p:nvPr/>
          </p:nvSpPr>
          <p:spPr>
            <a:xfrm>
              <a:off x="0" y="0"/>
              <a:ext cx="2220764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53 Are you greater than our father Abraham, who died? And the prophets died! Who do you make yourself out to be?”</a:t>
              </a:r>
            </a:p>
            <a:p>
              <a:pPr defTabSz="849085">
                <a:lnSpc>
                  <a:spcPct val="110000"/>
                </a:lnSpc>
                <a:spcBef>
                  <a:spcPts val="2700"/>
                </a:spcBef>
                <a:defRPr sz="9000">
                  <a:solidFill>
                    <a:srgbClr val="FFFB00"/>
                  </a:solidFill>
                </a:defRPr>
              </a:pPr>
              <a:r>
                <a:t>54 Jesus answered, “If I glorify myself, my glory is nothing. It is my Father who glorifies me, of whom you say, ‘He is our God.’</a:t>
              </a:r>
            </a:p>
          </p:txBody>
        </p:sp>
        <p:grpSp>
          <p:nvGrpSpPr>
            <p:cNvPr id="866" name="Group"/>
            <p:cNvGrpSpPr/>
            <p:nvPr/>
          </p:nvGrpSpPr>
          <p:grpSpPr>
            <a:xfrm>
              <a:off x="14449686" y="11759529"/>
              <a:ext cx="9073197" cy="1350731"/>
              <a:chOff x="0" y="0"/>
              <a:chExt cx="9073195" cy="1350729"/>
            </a:xfrm>
          </p:grpSpPr>
          <p:sp>
            <p:nvSpPr>
              <p:cNvPr id="864" name="John 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8</a:t>
                </a:r>
              </a:p>
            </p:txBody>
          </p:sp>
          <p:sp>
            <p:nvSpPr>
              <p:cNvPr id="865"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Rectangle"/>
          <p:cNvGrpSpPr/>
          <p:nvPr/>
        </p:nvGrpSpPr>
        <p:grpSpPr>
          <a:xfrm>
            <a:off x="611644" y="339702"/>
            <a:ext cx="23160712" cy="11314132"/>
            <a:chOff x="0" y="0"/>
            <a:chExt cx="23160710" cy="11314130"/>
          </a:xfrm>
        </p:grpSpPr>
        <p:sp>
          <p:nvSpPr>
            <p:cNvPr id="262" name="Rectangle"/>
            <p:cNvSpPr/>
            <p:nvPr/>
          </p:nvSpPr>
          <p:spPr>
            <a:xfrm>
              <a:off x="25400" y="25400"/>
              <a:ext cx="23109911" cy="11263331"/>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261" name="Rectangle Rectangle" descr="Rectangle Rectangle"/>
            <p:cNvPicPr>
              <a:picLocks/>
            </p:cNvPicPr>
            <p:nvPr/>
          </p:nvPicPr>
          <p:blipFill>
            <a:blip r:embed="rId3">
              <a:alphaModFix amt="65466"/>
            </a:blip>
            <a:stretch>
              <a:fillRect/>
            </a:stretch>
          </p:blipFill>
          <p:spPr>
            <a:xfrm>
              <a:off x="0" y="0"/>
              <a:ext cx="23160711" cy="11314131"/>
            </a:xfrm>
            <a:prstGeom prst="rect">
              <a:avLst/>
            </a:prstGeom>
            <a:effectLst/>
          </p:spPr>
        </p:pic>
      </p:grpSp>
      <p:sp>
        <p:nvSpPr>
          <p:cNvPr id="264" name="Now that is a possibility, and an intriguing possibility. And I suppose it’s possible that you might find evidence for that, if you look at the details of our chemistry, molecular biology, you might find a signature of some kind of designer."/>
          <p:cNvSpPr txBox="1"/>
          <p:nvPr/>
        </p:nvSpPr>
        <p:spPr>
          <a:xfrm>
            <a:off x="1294165" y="871857"/>
            <a:ext cx="22593037" cy="102498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lstStyle>
            <a:lvl1pPr>
              <a:defRPr sz="9500"/>
            </a:lvl1pPr>
          </a:lstStyle>
          <a:p>
            <a:r>
              <a:t>Now that is a possibility, and an intriguing possibility. And I suppose it’s possible that you might find evidence for that, if you look at the details of our chemistry, molecular biology, you might find a signature of some kind of designer.</a:t>
            </a:r>
          </a:p>
        </p:txBody>
      </p:sp>
      <p:sp>
        <p:nvSpPr>
          <p:cNvPr id="265" name="Richard Dawkins…"/>
          <p:cNvSpPr txBox="1"/>
          <p:nvPr/>
        </p:nvSpPr>
        <p:spPr>
          <a:xfrm>
            <a:off x="11922006" y="11735797"/>
            <a:ext cx="6586980" cy="119704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lgn="r">
              <a:lnSpc>
                <a:spcPct val="90000"/>
              </a:lnSpc>
              <a:defRPr sz="4400">
                <a:latin typeface="Gotham Light"/>
                <a:ea typeface="Gotham Light"/>
                <a:cs typeface="Gotham Light"/>
                <a:sym typeface="Gotham Light"/>
              </a:defRPr>
            </a:pPr>
            <a:r>
              <a:t>Richard Dawkins</a:t>
            </a:r>
          </a:p>
          <a:p>
            <a:pPr algn="r">
              <a:lnSpc>
                <a:spcPct val="90000"/>
              </a:lnSpc>
              <a:defRPr sz="3600">
                <a:latin typeface="Gotham Light"/>
                <a:ea typeface="Gotham Light"/>
                <a:cs typeface="Gotham Light"/>
                <a:sym typeface="Gotham Light"/>
              </a:defRPr>
            </a:pPr>
            <a:r>
              <a:t>British evolutionary biologist</a:t>
            </a:r>
          </a:p>
        </p:txBody>
      </p:sp>
      <p:grpSp>
        <p:nvGrpSpPr>
          <p:cNvPr id="268" name="RichardDawkins.jpeg"/>
          <p:cNvGrpSpPr/>
          <p:nvPr/>
        </p:nvGrpSpPr>
        <p:grpSpPr>
          <a:xfrm>
            <a:off x="18626313" y="10662375"/>
            <a:ext cx="2797663" cy="2713952"/>
            <a:chOff x="0" y="0"/>
            <a:chExt cx="2797662" cy="2713950"/>
          </a:xfrm>
        </p:grpSpPr>
        <p:pic>
          <p:nvPicPr>
            <p:cNvPr id="267" name="RichardDawkins.jpeg" descr="RichardDawkins.jpeg"/>
            <p:cNvPicPr>
              <a:picLocks noChangeAspect="1"/>
            </p:cNvPicPr>
            <p:nvPr/>
          </p:nvPicPr>
          <p:blipFill>
            <a:blip r:embed="rId4"/>
            <a:srcRect l="18119" r="9371" b="2163"/>
            <a:stretch>
              <a:fillRect/>
            </a:stretch>
          </p:blipFill>
          <p:spPr>
            <a:xfrm>
              <a:off x="25400" y="25457"/>
              <a:ext cx="2746863" cy="2663094"/>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266" name="RichardDawkins.jpeg" descr="RichardDawkins.jpeg"/>
            <p:cNvPicPr>
              <a:picLocks/>
            </p:cNvPicPr>
            <p:nvPr/>
          </p:nvPicPr>
          <p:blipFill>
            <a:blip r:embed="rId5"/>
            <a:stretch>
              <a:fillRect/>
            </a:stretch>
          </p:blipFill>
          <p:spPr>
            <a:xfrm>
              <a:off x="0" y="-1"/>
              <a:ext cx="2797663" cy="271395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5" name="Group"/>
          <p:cNvGrpSpPr/>
          <p:nvPr/>
        </p:nvGrpSpPr>
        <p:grpSpPr>
          <a:xfrm>
            <a:off x="990351" y="1728751"/>
            <a:ext cx="23808442" cy="12352806"/>
            <a:chOff x="0" y="0"/>
            <a:chExt cx="23808441" cy="12352805"/>
          </a:xfrm>
        </p:grpSpPr>
        <p:sp>
          <p:nvSpPr>
            <p:cNvPr id="871" name="55 But you have not known him. I know him. If I were to say that I do not know him, I would be a liar like you, but I do know him and I keep his word.…"/>
            <p:cNvSpPr/>
            <p:nvPr/>
          </p:nvSpPr>
          <p:spPr>
            <a:xfrm>
              <a:off x="0" y="0"/>
              <a:ext cx="2266729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55 But you have not known him. I know him. If I were to say that I do not know him, I would be a liar like you, but I do know him and I keep his word.</a:t>
              </a:r>
            </a:p>
            <a:p>
              <a:pPr defTabSz="849085">
                <a:lnSpc>
                  <a:spcPct val="110000"/>
                </a:lnSpc>
                <a:spcBef>
                  <a:spcPts val="2700"/>
                </a:spcBef>
                <a:defRPr sz="9000">
                  <a:solidFill>
                    <a:srgbClr val="FFFB00"/>
                  </a:solidFill>
                </a:defRPr>
              </a:pPr>
              <a:r>
                <a:t>56 Your father Abraham rejoiced that he would see my day. He saw it and was glad.”</a:t>
              </a:r>
            </a:p>
          </p:txBody>
        </p:sp>
        <p:grpSp>
          <p:nvGrpSpPr>
            <p:cNvPr id="874" name="Group"/>
            <p:cNvGrpSpPr/>
            <p:nvPr/>
          </p:nvGrpSpPr>
          <p:grpSpPr>
            <a:xfrm>
              <a:off x="14735245" y="11002075"/>
              <a:ext cx="9073197" cy="1350731"/>
              <a:chOff x="0" y="0"/>
              <a:chExt cx="9073195" cy="1350729"/>
            </a:xfrm>
          </p:grpSpPr>
          <p:sp>
            <p:nvSpPr>
              <p:cNvPr id="872" name="John 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8</a:t>
                </a:r>
              </a:p>
            </p:txBody>
          </p:sp>
          <p:sp>
            <p:nvSpPr>
              <p:cNvPr id="873"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3" name="Group"/>
          <p:cNvGrpSpPr/>
          <p:nvPr/>
        </p:nvGrpSpPr>
        <p:grpSpPr>
          <a:xfrm>
            <a:off x="658973" y="476879"/>
            <a:ext cx="24139820" cy="13604678"/>
            <a:chOff x="0" y="0"/>
            <a:chExt cx="24139819" cy="13604676"/>
          </a:xfrm>
        </p:grpSpPr>
        <p:sp>
          <p:nvSpPr>
            <p:cNvPr id="879" name="57 So the Jews said to him, “You are not yet fifty years old, and have you seen Abraham?”…"/>
            <p:cNvSpPr/>
            <p:nvPr/>
          </p:nvSpPr>
          <p:spPr>
            <a:xfrm>
              <a:off x="0" y="0"/>
              <a:ext cx="23247746"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57 So the Jews said to him, “You are not yet fifty years old, and have you seen Abraham?”</a:t>
              </a:r>
            </a:p>
            <a:p>
              <a:pPr defTabSz="849085">
                <a:lnSpc>
                  <a:spcPct val="110000"/>
                </a:lnSpc>
                <a:spcBef>
                  <a:spcPts val="2700"/>
                </a:spcBef>
                <a:defRPr sz="9000">
                  <a:solidFill>
                    <a:srgbClr val="FFFB00"/>
                  </a:solidFill>
                </a:defRPr>
              </a:pPr>
              <a:r>
                <a:t>58 Jesus said to them, “Truly, truly, I say to you, before Abraham was, I am.”</a:t>
              </a:r>
            </a:p>
            <a:p>
              <a:pPr defTabSz="849085">
                <a:lnSpc>
                  <a:spcPct val="110000"/>
                </a:lnSpc>
                <a:spcBef>
                  <a:spcPts val="2700"/>
                </a:spcBef>
                <a:defRPr sz="9000">
                  <a:solidFill>
                    <a:srgbClr val="FFFB00"/>
                  </a:solidFill>
                </a:defRPr>
              </a:pPr>
              <a:r>
                <a:t>59 So they picked up stones to throw at him, but Jesus hid himself and went out of the temple.</a:t>
              </a:r>
            </a:p>
          </p:txBody>
        </p:sp>
        <p:grpSp>
          <p:nvGrpSpPr>
            <p:cNvPr id="882" name="Group"/>
            <p:cNvGrpSpPr/>
            <p:nvPr/>
          </p:nvGrpSpPr>
          <p:grpSpPr>
            <a:xfrm>
              <a:off x="15066623" y="12253947"/>
              <a:ext cx="9073197" cy="1350730"/>
              <a:chOff x="0" y="0"/>
              <a:chExt cx="9073195" cy="1350729"/>
            </a:xfrm>
          </p:grpSpPr>
          <p:sp>
            <p:nvSpPr>
              <p:cNvPr id="880" name="John 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8</a:t>
                </a:r>
              </a:p>
            </p:txBody>
          </p:sp>
          <p:sp>
            <p:nvSpPr>
              <p:cNvPr id="881"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1" name="Group"/>
          <p:cNvGrpSpPr/>
          <p:nvPr/>
        </p:nvGrpSpPr>
        <p:grpSpPr>
          <a:xfrm>
            <a:off x="658973" y="476879"/>
            <a:ext cx="24139820" cy="13604678"/>
            <a:chOff x="0" y="0"/>
            <a:chExt cx="24139819" cy="13604676"/>
          </a:xfrm>
        </p:grpSpPr>
        <p:sp>
          <p:nvSpPr>
            <p:cNvPr id="887" name="57 So the Jews said to him, “You are not yet fifty years old, and have you seen Abraham?”…"/>
            <p:cNvSpPr/>
            <p:nvPr/>
          </p:nvSpPr>
          <p:spPr>
            <a:xfrm>
              <a:off x="0" y="0"/>
              <a:ext cx="23247746"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57 So the Jews said to him, “You are not yet fifty years old, and have you seen Abraham?”</a:t>
              </a:r>
            </a:p>
            <a:p>
              <a:pPr defTabSz="849085">
                <a:lnSpc>
                  <a:spcPct val="110000"/>
                </a:lnSpc>
                <a:spcBef>
                  <a:spcPts val="2700"/>
                </a:spcBef>
                <a:defRPr sz="9000">
                  <a:solidFill>
                    <a:srgbClr val="FFFB00"/>
                  </a:solidFill>
                </a:defRPr>
              </a:pPr>
              <a:r>
                <a:t>58 Jesus said to them, “Truly, truly, I say to you, before Abraham was, I am.”</a:t>
              </a:r>
            </a:p>
            <a:p>
              <a:pPr defTabSz="849085">
                <a:lnSpc>
                  <a:spcPct val="110000"/>
                </a:lnSpc>
                <a:spcBef>
                  <a:spcPts val="2700"/>
                </a:spcBef>
                <a:defRPr sz="9000">
                  <a:solidFill>
                    <a:srgbClr val="FFFB00"/>
                  </a:solidFill>
                </a:defRPr>
              </a:pPr>
              <a:r>
                <a:t>59 So they picked up stones to throw at him, but Jesus hid himself and went out of the temple.</a:t>
              </a:r>
            </a:p>
          </p:txBody>
        </p:sp>
        <p:grpSp>
          <p:nvGrpSpPr>
            <p:cNvPr id="890" name="Group"/>
            <p:cNvGrpSpPr/>
            <p:nvPr/>
          </p:nvGrpSpPr>
          <p:grpSpPr>
            <a:xfrm>
              <a:off x="15066623" y="12253947"/>
              <a:ext cx="9073197" cy="1350730"/>
              <a:chOff x="0" y="0"/>
              <a:chExt cx="9073195" cy="1350729"/>
            </a:xfrm>
          </p:grpSpPr>
          <p:sp>
            <p:nvSpPr>
              <p:cNvPr id="888" name="John 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8</a:t>
                </a:r>
              </a:p>
            </p:txBody>
          </p:sp>
          <p:sp>
            <p:nvSpPr>
              <p:cNvPr id="889"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02" name="Group"/>
          <p:cNvGrpSpPr/>
          <p:nvPr/>
        </p:nvGrpSpPr>
        <p:grpSpPr>
          <a:xfrm>
            <a:off x="695792" y="881896"/>
            <a:ext cx="24103001" cy="13199661"/>
            <a:chOff x="0" y="0"/>
            <a:chExt cx="24102999" cy="13199659"/>
          </a:xfrm>
        </p:grpSpPr>
        <p:sp>
          <p:nvSpPr>
            <p:cNvPr id="898" name="55 But you have not known him. I know him. If I were to say that I do not know him, I would be a liar like you, but I do know him and I keep his word.…"/>
            <p:cNvSpPr/>
            <p:nvPr/>
          </p:nvSpPr>
          <p:spPr>
            <a:xfrm>
              <a:off x="0" y="0"/>
              <a:ext cx="23247746"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6000">
                  <a:solidFill>
                    <a:srgbClr val="FFFB00"/>
                  </a:solidFill>
                </a:defRPr>
              </a:pPr>
              <a:r>
                <a:t>55 But you have not known him. I know him. If I were to say that I do not know him, I would be a liar like you, but I do know him and I keep his word.</a:t>
              </a:r>
            </a:p>
            <a:p>
              <a:pPr defTabSz="849085">
                <a:lnSpc>
                  <a:spcPct val="110000"/>
                </a:lnSpc>
                <a:spcBef>
                  <a:spcPts val="2700"/>
                </a:spcBef>
                <a:defRPr sz="6000">
                  <a:solidFill>
                    <a:srgbClr val="FFFB00"/>
                  </a:solidFill>
                </a:defRPr>
              </a:pPr>
              <a:r>
                <a:t>56 Your father Abraham rejoiced that he would see my day. He saw it and was glad.”</a:t>
              </a:r>
            </a:p>
            <a:p>
              <a:pPr defTabSz="849085">
                <a:lnSpc>
                  <a:spcPct val="110000"/>
                </a:lnSpc>
                <a:spcBef>
                  <a:spcPts val="2700"/>
                </a:spcBef>
                <a:defRPr sz="6000">
                  <a:solidFill>
                    <a:srgbClr val="FFFB00"/>
                  </a:solidFill>
                </a:defRPr>
              </a:pPr>
              <a:r>
                <a:t>57 So the Jews said to him, “You are not yet fifty years old, and have you seen Abraham?”</a:t>
              </a:r>
            </a:p>
            <a:p>
              <a:pPr defTabSz="849085">
                <a:lnSpc>
                  <a:spcPct val="110000"/>
                </a:lnSpc>
                <a:spcBef>
                  <a:spcPts val="2700"/>
                </a:spcBef>
                <a:defRPr sz="6000">
                  <a:solidFill>
                    <a:srgbClr val="FFFB00"/>
                  </a:solidFill>
                </a:defRPr>
              </a:pPr>
              <a:r>
                <a:t>58 Jesus said to them, “Truly, truly, I say to you, before Abraham was, I am.”</a:t>
              </a:r>
            </a:p>
            <a:p>
              <a:pPr defTabSz="849085">
                <a:lnSpc>
                  <a:spcPct val="110000"/>
                </a:lnSpc>
                <a:spcBef>
                  <a:spcPts val="2700"/>
                </a:spcBef>
                <a:defRPr sz="6000">
                  <a:solidFill>
                    <a:srgbClr val="FFFB00"/>
                  </a:solidFill>
                </a:defRPr>
              </a:pPr>
              <a:r>
                <a:t>59 So they picked up stones to throw at him, but Jesus hid himself and went out of the temple.</a:t>
              </a:r>
            </a:p>
          </p:txBody>
        </p:sp>
        <p:grpSp>
          <p:nvGrpSpPr>
            <p:cNvPr id="901" name="Group"/>
            <p:cNvGrpSpPr/>
            <p:nvPr/>
          </p:nvGrpSpPr>
          <p:grpSpPr>
            <a:xfrm>
              <a:off x="15029804" y="11848929"/>
              <a:ext cx="9073196" cy="1350731"/>
              <a:chOff x="0" y="0"/>
              <a:chExt cx="9073195" cy="1350729"/>
            </a:xfrm>
          </p:grpSpPr>
          <p:sp>
            <p:nvSpPr>
              <p:cNvPr id="899" name="John 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8</a:t>
                </a:r>
              </a:p>
            </p:txBody>
          </p:sp>
          <p:sp>
            <p:nvSpPr>
              <p:cNvPr id="900"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10" name="Group"/>
          <p:cNvGrpSpPr/>
          <p:nvPr/>
        </p:nvGrpSpPr>
        <p:grpSpPr>
          <a:xfrm>
            <a:off x="3035404" y="2653139"/>
            <a:ext cx="21763389" cy="11428418"/>
            <a:chOff x="0" y="0"/>
            <a:chExt cx="21763388" cy="11428416"/>
          </a:xfrm>
        </p:grpSpPr>
        <p:sp>
          <p:nvSpPr>
            <p:cNvPr id="906" name="3 So Judas, having procured a band of soldiers and some officers from the chief priests and the Pharisees, went there with lanterns and torches and weapons.…"/>
            <p:cNvSpPr/>
            <p:nvPr/>
          </p:nvSpPr>
          <p:spPr>
            <a:xfrm>
              <a:off x="0" y="0"/>
              <a:ext cx="1880985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7000">
                  <a:solidFill>
                    <a:srgbClr val="FFFB00"/>
                  </a:solidFill>
                </a:defRPr>
              </a:pPr>
              <a:r>
                <a:t>3 So Judas, having procured a band of soldiers and some officers from the chief priests and the Pharisees, went there with lanterns and torches and weapons.</a:t>
              </a:r>
            </a:p>
            <a:p>
              <a:pPr defTabSz="849085">
                <a:lnSpc>
                  <a:spcPct val="110000"/>
                </a:lnSpc>
                <a:spcBef>
                  <a:spcPts val="2700"/>
                </a:spcBef>
                <a:defRPr sz="7000">
                  <a:solidFill>
                    <a:srgbClr val="FFFB00"/>
                  </a:solidFill>
                </a:defRPr>
              </a:pPr>
              <a:r>
                <a:t>4 Then Jesus, knowing all that would happen to him, came forward and said to them, “Whom do you seek?”</a:t>
              </a:r>
            </a:p>
          </p:txBody>
        </p:sp>
        <p:grpSp>
          <p:nvGrpSpPr>
            <p:cNvPr id="909" name="Group"/>
            <p:cNvGrpSpPr/>
            <p:nvPr/>
          </p:nvGrpSpPr>
          <p:grpSpPr>
            <a:xfrm>
              <a:off x="12690192" y="10077686"/>
              <a:ext cx="9073197" cy="1350731"/>
              <a:chOff x="0" y="0"/>
              <a:chExt cx="9073195" cy="1350729"/>
            </a:xfrm>
          </p:grpSpPr>
          <p:sp>
            <p:nvSpPr>
              <p:cNvPr id="907" name="John 1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18</a:t>
                </a:r>
              </a:p>
            </p:txBody>
          </p:sp>
          <p:sp>
            <p:nvSpPr>
              <p:cNvPr id="908"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10"/>
                                        </p:tgtEl>
                                        <p:attrNameLst>
                                          <p:attrName>style.visibility</p:attrName>
                                        </p:attrNameLst>
                                      </p:cBhvr>
                                      <p:to>
                                        <p:strVal val="visible"/>
                                      </p:to>
                                    </p:set>
                                    <p:animEffect transition="in" filter="fade">
                                      <p:cBhvr>
                                        <p:cTn id="7" dur="1000"/>
                                        <p:tgtEl>
                                          <p:spTgt spid="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 grpId="1" animBg="1" advAuto="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18" name="Group"/>
          <p:cNvGrpSpPr/>
          <p:nvPr/>
        </p:nvGrpSpPr>
        <p:grpSpPr>
          <a:xfrm>
            <a:off x="1349764" y="1075078"/>
            <a:ext cx="23449030" cy="13006479"/>
            <a:chOff x="0" y="0"/>
            <a:chExt cx="23449029" cy="13006477"/>
          </a:xfrm>
        </p:grpSpPr>
        <p:sp>
          <p:nvSpPr>
            <p:cNvPr id="914" name="5 They answered him, “Jesus of Nazareth.” Jesus said to them, “I am he.” Judas, who betrayed him, was standing with them.…"/>
            <p:cNvSpPr/>
            <p:nvPr/>
          </p:nvSpPr>
          <p:spPr>
            <a:xfrm>
              <a:off x="0" y="0"/>
              <a:ext cx="2181149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7000">
                  <a:solidFill>
                    <a:srgbClr val="FFFB00"/>
                  </a:solidFill>
                </a:defRPr>
              </a:pPr>
              <a:r>
                <a:t>5 They answered him, “Jesus of Nazareth.” Jesus said to them, “I am he.” Judas, who betrayed him, was standing with them.</a:t>
              </a:r>
            </a:p>
            <a:p>
              <a:pPr defTabSz="849085">
                <a:lnSpc>
                  <a:spcPct val="110000"/>
                </a:lnSpc>
                <a:spcBef>
                  <a:spcPts val="2700"/>
                </a:spcBef>
                <a:defRPr sz="7000">
                  <a:solidFill>
                    <a:srgbClr val="FFFB00"/>
                  </a:solidFill>
                </a:defRPr>
              </a:pPr>
              <a:r>
                <a:t>6 When Jesus said to them, “I am he,” they drew back and fell to the ground.</a:t>
              </a:r>
            </a:p>
            <a:p>
              <a:pPr defTabSz="849085">
                <a:lnSpc>
                  <a:spcPct val="110000"/>
                </a:lnSpc>
                <a:spcBef>
                  <a:spcPts val="2700"/>
                </a:spcBef>
                <a:defRPr sz="7000">
                  <a:solidFill>
                    <a:srgbClr val="FFFB00"/>
                  </a:solidFill>
                </a:defRPr>
              </a:pPr>
              <a:r>
                <a:t>7 So he asked them again, “Whom do you seek?” And they said, “Jesus of Nazareth.”</a:t>
              </a:r>
            </a:p>
            <a:p>
              <a:pPr defTabSz="849085">
                <a:lnSpc>
                  <a:spcPct val="110000"/>
                </a:lnSpc>
                <a:spcBef>
                  <a:spcPts val="2700"/>
                </a:spcBef>
                <a:defRPr sz="7000">
                  <a:solidFill>
                    <a:srgbClr val="FFFB00"/>
                  </a:solidFill>
                </a:defRPr>
              </a:pPr>
              <a:r>
                <a:t>8 Jesus answered, “I told you that I am he. So, if you seek me, let these men go.”</a:t>
              </a:r>
            </a:p>
          </p:txBody>
        </p:sp>
        <p:grpSp>
          <p:nvGrpSpPr>
            <p:cNvPr id="917" name="Group"/>
            <p:cNvGrpSpPr/>
            <p:nvPr/>
          </p:nvGrpSpPr>
          <p:grpSpPr>
            <a:xfrm>
              <a:off x="14375833" y="11655747"/>
              <a:ext cx="9073197" cy="1350731"/>
              <a:chOff x="0" y="0"/>
              <a:chExt cx="9073195" cy="1350729"/>
            </a:xfrm>
          </p:grpSpPr>
          <p:sp>
            <p:nvSpPr>
              <p:cNvPr id="915" name="John 1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18</a:t>
                </a:r>
              </a:p>
            </p:txBody>
          </p:sp>
          <p:sp>
            <p:nvSpPr>
              <p:cNvPr id="916"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26" name="Group"/>
          <p:cNvGrpSpPr/>
          <p:nvPr/>
        </p:nvGrpSpPr>
        <p:grpSpPr>
          <a:xfrm>
            <a:off x="1349764" y="1075078"/>
            <a:ext cx="23449030" cy="13006479"/>
            <a:chOff x="0" y="0"/>
            <a:chExt cx="23449029" cy="13006477"/>
          </a:xfrm>
        </p:grpSpPr>
        <p:sp>
          <p:nvSpPr>
            <p:cNvPr id="922" name="5 They answered him, “Jesus of Nazareth.” Jesus said to them, “I am he.” Judas, who betrayed him, was standing with them.…"/>
            <p:cNvSpPr/>
            <p:nvPr/>
          </p:nvSpPr>
          <p:spPr>
            <a:xfrm>
              <a:off x="0" y="0"/>
              <a:ext cx="2181149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7000">
                  <a:solidFill>
                    <a:srgbClr val="FFFB00"/>
                  </a:solidFill>
                </a:defRPr>
              </a:pPr>
              <a:r>
                <a:t>5 They answered him, “Jesus of Nazareth.” Jesus said to them, “I am he.” Judas, who betrayed him, was standing with them.</a:t>
              </a:r>
            </a:p>
            <a:p>
              <a:pPr defTabSz="849085">
                <a:lnSpc>
                  <a:spcPct val="110000"/>
                </a:lnSpc>
                <a:spcBef>
                  <a:spcPts val="2700"/>
                </a:spcBef>
                <a:defRPr sz="7000">
                  <a:solidFill>
                    <a:srgbClr val="FFFB00"/>
                  </a:solidFill>
                </a:defRPr>
              </a:pPr>
              <a:r>
                <a:t>6 When Jesus said to them, “I am he,” they drew back and fell to the ground.</a:t>
              </a:r>
            </a:p>
            <a:p>
              <a:pPr defTabSz="849085">
                <a:lnSpc>
                  <a:spcPct val="110000"/>
                </a:lnSpc>
                <a:spcBef>
                  <a:spcPts val="2700"/>
                </a:spcBef>
                <a:defRPr sz="7000">
                  <a:solidFill>
                    <a:srgbClr val="FFFB00"/>
                  </a:solidFill>
                </a:defRPr>
              </a:pPr>
              <a:r>
                <a:t>7 So he asked them again, “Whom do you seek?” And they said, “Jesus of Nazareth.”</a:t>
              </a:r>
            </a:p>
            <a:p>
              <a:pPr defTabSz="849085">
                <a:lnSpc>
                  <a:spcPct val="110000"/>
                </a:lnSpc>
                <a:spcBef>
                  <a:spcPts val="2700"/>
                </a:spcBef>
                <a:defRPr sz="7000">
                  <a:solidFill>
                    <a:srgbClr val="FFFB00"/>
                  </a:solidFill>
                </a:defRPr>
              </a:pPr>
              <a:r>
                <a:t>8 Jesus answered, “I told you that I am he. So, if you seek me, let these men go.”</a:t>
              </a:r>
            </a:p>
          </p:txBody>
        </p:sp>
        <p:grpSp>
          <p:nvGrpSpPr>
            <p:cNvPr id="925" name="Group"/>
            <p:cNvGrpSpPr/>
            <p:nvPr/>
          </p:nvGrpSpPr>
          <p:grpSpPr>
            <a:xfrm>
              <a:off x="14375833" y="11655747"/>
              <a:ext cx="9073197" cy="1350731"/>
              <a:chOff x="0" y="0"/>
              <a:chExt cx="9073195" cy="1350729"/>
            </a:xfrm>
          </p:grpSpPr>
          <p:sp>
            <p:nvSpPr>
              <p:cNvPr id="923" name="John 1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18</a:t>
                </a:r>
              </a:p>
            </p:txBody>
          </p:sp>
          <p:sp>
            <p:nvSpPr>
              <p:cNvPr id="924"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34" name="Group"/>
          <p:cNvGrpSpPr/>
          <p:nvPr/>
        </p:nvGrpSpPr>
        <p:grpSpPr>
          <a:xfrm>
            <a:off x="1349764" y="1075078"/>
            <a:ext cx="23449030" cy="13006479"/>
            <a:chOff x="0" y="0"/>
            <a:chExt cx="23449029" cy="13006477"/>
          </a:xfrm>
        </p:grpSpPr>
        <p:sp>
          <p:nvSpPr>
            <p:cNvPr id="930" name="5 They answered him, “Jesus of Nazareth.” Jesus said to them, “I am he.” Judas, who betrayed him, was standing with them.…"/>
            <p:cNvSpPr/>
            <p:nvPr/>
          </p:nvSpPr>
          <p:spPr>
            <a:xfrm>
              <a:off x="0" y="0"/>
              <a:ext cx="2181149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7000">
                  <a:solidFill>
                    <a:srgbClr val="FFFB00"/>
                  </a:solidFill>
                </a:defRPr>
              </a:pPr>
              <a:r>
                <a:t>5 They answered him, “Jesus of Nazareth.” Jesus said to them, “I am he.” Judas, who betrayed him, was standing with them.</a:t>
              </a:r>
            </a:p>
            <a:p>
              <a:pPr defTabSz="849085">
                <a:lnSpc>
                  <a:spcPct val="110000"/>
                </a:lnSpc>
                <a:spcBef>
                  <a:spcPts val="2700"/>
                </a:spcBef>
                <a:defRPr sz="7000">
                  <a:solidFill>
                    <a:srgbClr val="FFFB00"/>
                  </a:solidFill>
                </a:defRPr>
              </a:pPr>
              <a:r>
                <a:t>6 When Jesus said to them, “I am he,” they drew back and fell to the ground.</a:t>
              </a:r>
            </a:p>
            <a:p>
              <a:pPr defTabSz="849085">
                <a:lnSpc>
                  <a:spcPct val="110000"/>
                </a:lnSpc>
                <a:spcBef>
                  <a:spcPts val="2700"/>
                </a:spcBef>
                <a:defRPr sz="7000">
                  <a:solidFill>
                    <a:srgbClr val="FFFB00"/>
                  </a:solidFill>
                </a:defRPr>
              </a:pPr>
              <a:r>
                <a:t>7 So he asked them again, “Whom do you seek?” And they said, “Jesus of Nazareth.”</a:t>
              </a:r>
            </a:p>
            <a:p>
              <a:pPr defTabSz="849085">
                <a:lnSpc>
                  <a:spcPct val="110000"/>
                </a:lnSpc>
                <a:spcBef>
                  <a:spcPts val="2700"/>
                </a:spcBef>
                <a:defRPr sz="7000">
                  <a:solidFill>
                    <a:srgbClr val="FFFB00"/>
                  </a:solidFill>
                </a:defRPr>
              </a:pPr>
              <a:r>
                <a:t>8 Jesus answered, “I told you that I am he. So, if you seek me, let these men go.”</a:t>
              </a:r>
            </a:p>
          </p:txBody>
        </p:sp>
        <p:grpSp>
          <p:nvGrpSpPr>
            <p:cNvPr id="933" name="Group"/>
            <p:cNvGrpSpPr/>
            <p:nvPr/>
          </p:nvGrpSpPr>
          <p:grpSpPr>
            <a:xfrm>
              <a:off x="14375833" y="11655747"/>
              <a:ext cx="9073197" cy="1350731"/>
              <a:chOff x="0" y="0"/>
              <a:chExt cx="9073195" cy="1350729"/>
            </a:xfrm>
          </p:grpSpPr>
          <p:sp>
            <p:nvSpPr>
              <p:cNvPr id="931" name="John 1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18</a:t>
                </a:r>
              </a:p>
            </p:txBody>
          </p:sp>
          <p:sp>
            <p:nvSpPr>
              <p:cNvPr id="932"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42" name="Group"/>
          <p:cNvGrpSpPr/>
          <p:nvPr/>
        </p:nvGrpSpPr>
        <p:grpSpPr>
          <a:xfrm>
            <a:off x="1349764" y="1075078"/>
            <a:ext cx="23449030" cy="13006479"/>
            <a:chOff x="0" y="0"/>
            <a:chExt cx="23449029" cy="13006477"/>
          </a:xfrm>
        </p:grpSpPr>
        <p:sp>
          <p:nvSpPr>
            <p:cNvPr id="938" name="5 They answered him, “Jesus of Nazareth.” Jesus said to them, “I am he.” Judas, who betrayed him, was standing with them.…"/>
            <p:cNvSpPr/>
            <p:nvPr/>
          </p:nvSpPr>
          <p:spPr>
            <a:xfrm>
              <a:off x="0" y="0"/>
              <a:ext cx="2181149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7000">
                  <a:solidFill>
                    <a:srgbClr val="FFFB00"/>
                  </a:solidFill>
                </a:defRPr>
              </a:pPr>
              <a:r>
                <a:t>5 They answered him, “Jesus of Nazareth.” Jesus said to them, “I am he.” Judas, who betrayed him, was standing with them.</a:t>
              </a:r>
            </a:p>
            <a:p>
              <a:pPr defTabSz="849085">
                <a:lnSpc>
                  <a:spcPct val="110000"/>
                </a:lnSpc>
                <a:spcBef>
                  <a:spcPts val="2700"/>
                </a:spcBef>
                <a:defRPr sz="7000">
                  <a:solidFill>
                    <a:srgbClr val="FFFB00"/>
                  </a:solidFill>
                </a:defRPr>
              </a:pPr>
              <a:r>
                <a:t>6 When Jesus said to them, “I am he,” they drew back and fell to the ground.</a:t>
              </a:r>
            </a:p>
            <a:p>
              <a:pPr defTabSz="849085">
                <a:lnSpc>
                  <a:spcPct val="110000"/>
                </a:lnSpc>
                <a:spcBef>
                  <a:spcPts val="2700"/>
                </a:spcBef>
                <a:defRPr sz="7000">
                  <a:solidFill>
                    <a:srgbClr val="FFFB00"/>
                  </a:solidFill>
                </a:defRPr>
              </a:pPr>
              <a:r>
                <a:t>7 So he asked them again, “Whom do you seek?” And they said, “Jesus of Nazareth.”</a:t>
              </a:r>
            </a:p>
            <a:p>
              <a:pPr defTabSz="849085">
                <a:lnSpc>
                  <a:spcPct val="110000"/>
                </a:lnSpc>
                <a:spcBef>
                  <a:spcPts val="2700"/>
                </a:spcBef>
                <a:defRPr sz="7000">
                  <a:solidFill>
                    <a:srgbClr val="FFFB00"/>
                  </a:solidFill>
                </a:defRPr>
              </a:pPr>
              <a:r>
                <a:t>8 Jesus answered, “I told you that I am he. So, if you seek me, let these men go.”</a:t>
              </a:r>
            </a:p>
          </p:txBody>
        </p:sp>
        <p:grpSp>
          <p:nvGrpSpPr>
            <p:cNvPr id="941" name="Group"/>
            <p:cNvGrpSpPr/>
            <p:nvPr/>
          </p:nvGrpSpPr>
          <p:grpSpPr>
            <a:xfrm>
              <a:off x="14375833" y="11655747"/>
              <a:ext cx="9073197" cy="1350731"/>
              <a:chOff x="0" y="0"/>
              <a:chExt cx="9073195" cy="1350729"/>
            </a:xfrm>
          </p:grpSpPr>
          <p:sp>
            <p:nvSpPr>
              <p:cNvPr id="939" name="John 1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18</a:t>
                </a:r>
              </a:p>
            </p:txBody>
          </p:sp>
          <p:sp>
            <p:nvSpPr>
              <p:cNvPr id="940"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grpSp>
        <p:nvGrpSpPr>
          <p:cNvPr id="947" name="Group"/>
          <p:cNvGrpSpPr/>
          <p:nvPr/>
        </p:nvGrpSpPr>
        <p:grpSpPr>
          <a:xfrm>
            <a:off x="1349764" y="1075078"/>
            <a:ext cx="23449030" cy="13006479"/>
            <a:chOff x="0" y="0"/>
            <a:chExt cx="23449029" cy="13006477"/>
          </a:xfrm>
        </p:grpSpPr>
        <p:sp>
          <p:nvSpPr>
            <p:cNvPr id="943" name="5 They answered him, “Jesus of Nazareth.” Jesus said to them, “I am he.” Judas, who betrayed him, was standing with them.…"/>
            <p:cNvSpPr/>
            <p:nvPr/>
          </p:nvSpPr>
          <p:spPr>
            <a:xfrm>
              <a:off x="0" y="0"/>
              <a:ext cx="2181149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7000">
                  <a:solidFill>
                    <a:srgbClr val="FFFB00"/>
                  </a:solidFill>
                </a:defRPr>
              </a:pPr>
              <a:r>
                <a:t>5 They answered him, “Jesus of Nazareth.” Jesus said to them, “</a:t>
              </a:r>
              <a:r>
                <a:rPr>
                  <a:solidFill>
                    <a:srgbClr val="FFFFFF"/>
                  </a:solidFill>
                </a:rPr>
                <a:t>I</a:t>
              </a:r>
              <a:r>
                <a:t> </a:t>
              </a:r>
              <a:r>
                <a:rPr>
                  <a:solidFill>
                    <a:srgbClr val="FFFFFF"/>
                  </a:solidFill>
                  <a:latin typeface="Gotham Medium"/>
                  <a:ea typeface="Gotham Medium"/>
                  <a:cs typeface="Gotham Medium"/>
                  <a:sym typeface="Gotham Medium"/>
                </a:rPr>
                <a:t>am</a:t>
              </a:r>
              <a:r>
                <a:t> he.” Judas, who betrayed him, was standing with them.</a:t>
              </a:r>
            </a:p>
            <a:p>
              <a:pPr defTabSz="849085">
                <a:lnSpc>
                  <a:spcPct val="110000"/>
                </a:lnSpc>
                <a:spcBef>
                  <a:spcPts val="2700"/>
                </a:spcBef>
                <a:defRPr sz="7000">
                  <a:solidFill>
                    <a:srgbClr val="FFFB00"/>
                  </a:solidFill>
                </a:defRPr>
              </a:pPr>
              <a:r>
                <a:t>6 When Jesus said to them, “</a:t>
              </a:r>
              <a:r>
                <a:rPr>
                  <a:solidFill>
                    <a:srgbClr val="FFFFFF"/>
                  </a:solidFill>
                </a:rPr>
                <a:t>I</a:t>
              </a:r>
              <a:r>
                <a:t> </a:t>
              </a:r>
              <a:r>
                <a:rPr>
                  <a:solidFill>
                    <a:srgbClr val="FFFFFF"/>
                  </a:solidFill>
                  <a:latin typeface="Gotham Medium"/>
                  <a:ea typeface="Gotham Medium"/>
                  <a:cs typeface="Gotham Medium"/>
                  <a:sym typeface="Gotham Medium"/>
                </a:rPr>
                <a:t>am</a:t>
              </a:r>
              <a:r>
                <a:t> he,” they drew back and fell to the ground.</a:t>
              </a:r>
            </a:p>
            <a:p>
              <a:pPr defTabSz="849085">
                <a:lnSpc>
                  <a:spcPct val="110000"/>
                </a:lnSpc>
                <a:spcBef>
                  <a:spcPts val="2700"/>
                </a:spcBef>
                <a:defRPr sz="7000">
                  <a:solidFill>
                    <a:srgbClr val="FFFB00"/>
                  </a:solidFill>
                </a:defRPr>
              </a:pPr>
              <a:r>
                <a:t>7 So he asked them again, “Whom do you seek?” And they said, “Jesus of Nazareth.”</a:t>
              </a:r>
            </a:p>
            <a:p>
              <a:pPr defTabSz="849085">
                <a:lnSpc>
                  <a:spcPct val="110000"/>
                </a:lnSpc>
                <a:spcBef>
                  <a:spcPts val="2700"/>
                </a:spcBef>
                <a:defRPr sz="7000">
                  <a:solidFill>
                    <a:srgbClr val="FFFB00"/>
                  </a:solidFill>
                </a:defRPr>
              </a:pPr>
              <a:r>
                <a:t>8 Jesus answered, “I told you that </a:t>
              </a:r>
              <a:r>
                <a:rPr>
                  <a:solidFill>
                    <a:srgbClr val="FFFFFF"/>
                  </a:solidFill>
                </a:rPr>
                <a:t>I</a:t>
              </a:r>
              <a:r>
                <a:t> </a:t>
              </a:r>
              <a:r>
                <a:rPr>
                  <a:solidFill>
                    <a:srgbClr val="FFFFFF"/>
                  </a:solidFill>
                  <a:latin typeface="Gotham Medium"/>
                  <a:ea typeface="Gotham Medium"/>
                  <a:cs typeface="Gotham Medium"/>
                  <a:sym typeface="Gotham Medium"/>
                </a:rPr>
                <a:t>am</a:t>
              </a:r>
              <a:r>
                <a:t> he. So, if you seek me, let these men go.”</a:t>
              </a:r>
            </a:p>
          </p:txBody>
        </p:sp>
        <p:grpSp>
          <p:nvGrpSpPr>
            <p:cNvPr id="946" name="Group"/>
            <p:cNvGrpSpPr/>
            <p:nvPr/>
          </p:nvGrpSpPr>
          <p:grpSpPr>
            <a:xfrm>
              <a:off x="14375833" y="11655747"/>
              <a:ext cx="9073197" cy="1350731"/>
              <a:chOff x="0" y="0"/>
              <a:chExt cx="9073195" cy="1350729"/>
            </a:xfrm>
          </p:grpSpPr>
          <p:sp>
            <p:nvSpPr>
              <p:cNvPr id="944" name="John 1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18</a:t>
                </a:r>
              </a:p>
            </p:txBody>
          </p:sp>
          <p:sp>
            <p:nvSpPr>
              <p:cNvPr id="945"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grpSp>
        <p:nvGrpSpPr>
          <p:cNvPr id="954" name="Group"/>
          <p:cNvGrpSpPr/>
          <p:nvPr/>
        </p:nvGrpSpPr>
        <p:grpSpPr>
          <a:xfrm>
            <a:off x="9871730" y="2662516"/>
            <a:ext cx="10121052" cy="8187801"/>
            <a:chOff x="-120650" y="-120650"/>
            <a:chExt cx="10121050" cy="8187799"/>
          </a:xfrm>
        </p:grpSpPr>
        <p:pic>
          <p:nvPicPr>
            <p:cNvPr id="948" name="Line Line" descr="Line Line"/>
            <p:cNvPicPr>
              <a:picLocks/>
            </p:cNvPicPr>
            <p:nvPr/>
          </p:nvPicPr>
          <p:blipFill>
            <a:blip r:embed="rId3"/>
            <a:stretch>
              <a:fillRect/>
            </a:stretch>
          </p:blipFill>
          <p:spPr>
            <a:xfrm>
              <a:off x="-120650" y="-120650"/>
              <a:ext cx="1377912" cy="241300"/>
            </a:xfrm>
            <a:prstGeom prst="rect">
              <a:avLst/>
            </a:prstGeom>
            <a:effectLst/>
          </p:spPr>
        </p:pic>
        <p:pic>
          <p:nvPicPr>
            <p:cNvPr id="950" name="Line Line" descr="Line Line"/>
            <p:cNvPicPr>
              <a:picLocks/>
            </p:cNvPicPr>
            <p:nvPr/>
          </p:nvPicPr>
          <p:blipFill>
            <a:blip r:embed="rId3"/>
            <a:stretch>
              <a:fillRect/>
            </a:stretch>
          </p:blipFill>
          <p:spPr>
            <a:xfrm>
              <a:off x="6391071" y="2477055"/>
              <a:ext cx="1377912" cy="241301"/>
            </a:xfrm>
            <a:prstGeom prst="rect">
              <a:avLst/>
            </a:prstGeom>
            <a:effectLst/>
          </p:spPr>
        </p:pic>
        <p:pic>
          <p:nvPicPr>
            <p:cNvPr id="952" name="Line Line" descr="Line Line"/>
            <p:cNvPicPr>
              <a:picLocks/>
            </p:cNvPicPr>
            <p:nvPr/>
          </p:nvPicPr>
          <p:blipFill>
            <a:blip r:embed="rId3"/>
            <a:stretch>
              <a:fillRect/>
            </a:stretch>
          </p:blipFill>
          <p:spPr>
            <a:xfrm>
              <a:off x="8622489" y="7825849"/>
              <a:ext cx="1377912" cy="24130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1000" fill="hold"/>
                                        <p:tgtEl>
                                          <p:spTgt spid="942"/>
                                        </p:tgtEl>
                                      </p:cBhvr>
                                    </p:animEffect>
                                    <p:set>
                                      <p:cBhvr>
                                        <p:cTn id="7" fill="hold">
                                          <p:stCondLst>
                                            <p:cond delay="999"/>
                                          </p:stCondLst>
                                        </p:cTn>
                                        <p:tgtEl>
                                          <p:spTgt spid="942"/>
                                        </p:tgtEl>
                                        <p:attrNameLst>
                                          <p:attrName>style.visibility</p:attrName>
                                        </p:attrNameLst>
                                      </p:cBhvr>
                                      <p:to>
                                        <p:strVal val="hidden"/>
                                      </p:to>
                                    </p:se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947"/>
                                        </p:tgtEl>
                                        <p:attrNameLst>
                                          <p:attrName>style.visibility</p:attrName>
                                        </p:attrNameLst>
                                      </p:cBhvr>
                                      <p:to>
                                        <p:strVal val="visible"/>
                                      </p:to>
                                    </p:set>
                                    <p:animEffect transition="in" filter="fade">
                                      <p:cBhvr>
                                        <p:cTn id="11" dur="1000"/>
                                        <p:tgtEl>
                                          <p:spTgt spid="947"/>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954"/>
                                        </p:tgtEl>
                                        <p:attrNameLst>
                                          <p:attrName>style.visibility</p:attrName>
                                        </p:attrNameLst>
                                      </p:cBhvr>
                                      <p:to>
                                        <p:strVal val="visible"/>
                                      </p:to>
                                    </p:set>
                                    <p:animEffect transition="in" filter="fade">
                                      <p:cBhvr>
                                        <p:cTn id="15" dur="10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 grpId="1" animBg="1" advAuto="0"/>
      <p:bldP spid="947" grpId="2" animBg="1" advAuto="0"/>
      <p:bldP spid="954"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 name="Rectangle"/>
          <p:cNvGrpSpPr/>
          <p:nvPr/>
        </p:nvGrpSpPr>
        <p:grpSpPr>
          <a:xfrm>
            <a:off x="611644" y="3775170"/>
            <a:ext cx="23160712" cy="6165659"/>
            <a:chOff x="0" y="0"/>
            <a:chExt cx="23160710" cy="6165658"/>
          </a:xfrm>
        </p:grpSpPr>
        <p:sp>
          <p:nvSpPr>
            <p:cNvPr id="273" name="Rectangle"/>
            <p:cNvSpPr/>
            <p:nvPr/>
          </p:nvSpPr>
          <p:spPr>
            <a:xfrm>
              <a:off x="25399" y="25400"/>
              <a:ext cx="23109912" cy="6114859"/>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272" name="Rectangle Rectangle" descr="Rectangle Rectangle"/>
            <p:cNvPicPr>
              <a:picLocks/>
            </p:cNvPicPr>
            <p:nvPr/>
          </p:nvPicPr>
          <p:blipFill>
            <a:blip r:embed="rId3">
              <a:alphaModFix amt="65466"/>
            </a:blip>
            <a:stretch>
              <a:fillRect/>
            </a:stretch>
          </p:blipFill>
          <p:spPr>
            <a:xfrm>
              <a:off x="-1" y="0"/>
              <a:ext cx="23160712" cy="6165659"/>
            </a:xfrm>
            <a:prstGeom prst="rect">
              <a:avLst/>
            </a:prstGeom>
            <a:effectLst/>
          </p:spPr>
        </p:pic>
      </p:grpSp>
      <p:sp>
        <p:nvSpPr>
          <p:cNvPr id="275" name="And that designer could well be a higher intelligence from elsewhere in the Universe.”"/>
          <p:cNvSpPr txBox="1"/>
          <p:nvPr/>
        </p:nvSpPr>
        <p:spPr>
          <a:xfrm>
            <a:off x="1527235" y="4592756"/>
            <a:ext cx="22126897" cy="476786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2507" tIns="62507" rIns="62507" bIns="62507"/>
          <a:lstStyle>
            <a:lvl1pPr>
              <a:defRPr sz="9500"/>
            </a:lvl1pPr>
          </a:lstStyle>
          <a:p>
            <a:r>
              <a:t>And that designer could well be a higher intelligence from elsewhere in the Universe.”</a:t>
            </a:r>
          </a:p>
        </p:txBody>
      </p:sp>
      <p:sp>
        <p:nvSpPr>
          <p:cNvPr id="276" name="Richard Dawkins…"/>
          <p:cNvSpPr txBox="1"/>
          <p:nvPr/>
        </p:nvSpPr>
        <p:spPr>
          <a:xfrm>
            <a:off x="11922006" y="11735797"/>
            <a:ext cx="6586980" cy="119704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algn="r">
              <a:lnSpc>
                <a:spcPct val="90000"/>
              </a:lnSpc>
              <a:defRPr sz="4400">
                <a:latin typeface="Gotham Light"/>
                <a:ea typeface="Gotham Light"/>
                <a:cs typeface="Gotham Light"/>
                <a:sym typeface="Gotham Light"/>
              </a:defRPr>
            </a:pPr>
            <a:r>
              <a:t>Richard Dawkins</a:t>
            </a:r>
          </a:p>
          <a:p>
            <a:pPr algn="r">
              <a:lnSpc>
                <a:spcPct val="90000"/>
              </a:lnSpc>
              <a:defRPr sz="3600">
                <a:latin typeface="Gotham Light"/>
                <a:ea typeface="Gotham Light"/>
                <a:cs typeface="Gotham Light"/>
                <a:sym typeface="Gotham Light"/>
              </a:defRPr>
            </a:pPr>
            <a:r>
              <a:t>British evolutionary biologist</a:t>
            </a:r>
          </a:p>
        </p:txBody>
      </p:sp>
      <p:grpSp>
        <p:nvGrpSpPr>
          <p:cNvPr id="279" name="RichardDawkins.jpeg"/>
          <p:cNvGrpSpPr/>
          <p:nvPr/>
        </p:nvGrpSpPr>
        <p:grpSpPr>
          <a:xfrm>
            <a:off x="18626313" y="10662375"/>
            <a:ext cx="2797663" cy="2713952"/>
            <a:chOff x="0" y="0"/>
            <a:chExt cx="2797662" cy="2713950"/>
          </a:xfrm>
        </p:grpSpPr>
        <p:pic>
          <p:nvPicPr>
            <p:cNvPr id="278" name="RichardDawkins.jpeg" descr="RichardDawkins.jpeg"/>
            <p:cNvPicPr>
              <a:picLocks noChangeAspect="1"/>
            </p:cNvPicPr>
            <p:nvPr/>
          </p:nvPicPr>
          <p:blipFill>
            <a:blip r:embed="rId4"/>
            <a:srcRect l="18119" r="9371" b="2163"/>
            <a:stretch>
              <a:fillRect/>
            </a:stretch>
          </p:blipFill>
          <p:spPr>
            <a:xfrm>
              <a:off x="25400" y="25457"/>
              <a:ext cx="2746863" cy="2663094"/>
            </a:xfrm>
            <a:custGeom>
              <a:avLst/>
              <a:gdLst/>
              <a:ahLst/>
              <a:cxnLst>
                <a:cxn ang="0">
                  <a:pos x="wd2" y="hd2"/>
                </a:cxn>
                <a:cxn ang="5400000">
                  <a:pos x="wd2" y="hd2"/>
                </a:cxn>
                <a:cxn ang="10800000">
                  <a:pos x="wd2" y="hd2"/>
                </a:cxn>
                <a:cxn ang="16200000">
                  <a:pos x="wd2" y="hd2"/>
                </a:cxn>
              </a:cxnLst>
              <a:rect l="0" t="0" r="r" b="b"/>
              <a:pathLst>
                <a:path w="19679" h="20593" extrusionOk="0">
                  <a:moveTo>
                    <a:pt x="9148" y="0"/>
                  </a:moveTo>
                  <a:cubicBezTo>
                    <a:pt x="6865" y="167"/>
                    <a:pt x="4627" y="1156"/>
                    <a:pt x="2882" y="2986"/>
                  </a:cubicBezTo>
                  <a:cubicBezTo>
                    <a:pt x="-961" y="7014"/>
                    <a:pt x="-961" y="13545"/>
                    <a:pt x="2882" y="17572"/>
                  </a:cubicBezTo>
                  <a:cubicBezTo>
                    <a:pt x="6724" y="21600"/>
                    <a:pt x="12954" y="21600"/>
                    <a:pt x="16796" y="17572"/>
                  </a:cubicBezTo>
                  <a:cubicBezTo>
                    <a:pt x="20639" y="13545"/>
                    <a:pt x="20639" y="7014"/>
                    <a:pt x="16796" y="2986"/>
                  </a:cubicBezTo>
                  <a:cubicBezTo>
                    <a:pt x="15051" y="1157"/>
                    <a:pt x="12812" y="168"/>
                    <a:pt x="10530" y="0"/>
                  </a:cubicBezTo>
                  <a:lnTo>
                    <a:pt x="9148" y="0"/>
                  </a:lnTo>
                  <a:close/>
                </a:path>
              </a:pathLst>
            </a:custGeom>
            <a:ln>
              <a:noFill/>
            </a:ln>
            <a:effectLst/>
          </p:spPr>
        </p:pic>
        <p:pic>
          <p:nvPicPr>
            <p:cNvPr id="277" name="RichardDawkins.jpeg" descr="RichardDawkins.jpeg"/>
            <p:cNvPicPr>
              <a:picLocks/>
            </p:cNvPicPr>
            <p:nvPr/>
          </p:nvPicPr>
          <p:blipFill>
            <a:blip r:embed="rId5"/>
            <a:stretch>
              <a:fillRect/>
            </a:stretch>
          </p:blipFill>
          <p:spPr>
            <a:xfrm>
              <a:off x="0" y="-1"/>
              <a:ext cx="2797663" cy="271395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2" name="Group"/>
          <p:cNvGrpSpPr/>
          <p:nvPr/>
        </p:nvGrpSpPr>
        <p:grpSpPr>
          <a:xfrm>
            <a:off x="1349764" y="1075078"/>
            <a:ext cx="23449030" cy="13006479"/>
            <a:chOff x="0" y="0"/>
            <a:chExt cx="23449029" cy="13006477"/>
          </a:xfrm>
        </p:grpSpPr>
        <p:sp>
          <p:nvSpPr>
            <p:cNvPr id="958" name="5 They answered him, “Jesus of Nazareth.” Jesus said to them, “I am he.” Judas, who betrayed him, was standing with them.…"/>
            <p:cNvSpPr/>
            <p:nvPr/>
          </p:nvSpPr>
          <p:spPr>
            <a:xfrm>
              <a:off x="0" y="0"/>
              <a:ext cx="2181149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7000">
                  <a:solidFill>
                    <a:srgbClr val="FFFB00"/>
                  </a:solidFill>
                </a:defRPr>
              </a:pPr>
              <a:r>
                <a:t>5 They answered him, “Jesus of Nazareth.” Jesus said to them, “I </a:t>
              </a:r>
              <a:r>
                <a:rPr>
                  <a:solidFill>
                    <a:srgbClr val="FFFFFF"/>
                  </a:solidFill>
                  <a:latin typeface="Gotham Medium"/>
                  <a:ea typeface="Gotham Medium"/>
                  <a:cs typeface="Gotham Medium"/>
                  <a:sym typeface="Gotham Medium"/>
                </a:rPr>
                <a:t>am</a:t>
              </a:r>
              <a:r>
                <a:t> he.” Judas, who betrayed him, was standing with them.</a:t>
              </a:r>
            </a:p>
            <a:p>
              <a:pPr defTabSz="849085">
                <a:lnSpc>
                  <a:spcPct val="110000"/>
                </a:lnSpc>
                <a:spcBef>
                  <a:spcPts val="2700"/>
                </a:spcBef>
                <a:defRPr sz="7000">
                  <a:solidFill>
                    <a:srgbClr val="FFFB00"/>
                  </a:solidFill>
                </a:defRPr>
              </a:pPr>
              <a:r>
                <a:t>6 When Jesus said to them, “I </a:t>
              </a:r>
              <a:r>
                <a:rPr>
                  <a:solidFill>
                    <a:srgbClr val="FFFFFF"/>
                  </a:solidFill>
                  <a:latin typeface="Gotham Medium"/>
                  <a:ea typeface="Gotham Medium"/>
                  <a:cs typeface="Gotham Medium"/>
                  <a:sym typeface="Gotham Medium"/>
                </a:rPr>
                <a:t>am</a:t>
              </a:r>
              <a:r>
                <a:t> he,” they drew back and fell to the ground.</a:t>
              </a:r>
            </a:p>
            <a:p>
              <a:pPr defTabSz="849085">
                <a:lnSpc>
                  <a:spcPct val="110000"/>
                </a:lnSpc>
                <a:spcBef>
                  <a:spcPts val="2700"/>
                </a:spcBef>
                <a:defRPr sz="7000">
                  <a:solidFill>
                    <a:srgbClr val="FFFB00"/>
                  </a:solidFill>
                </a:defRPr>
              </a:pPr>
              <a:r>
                <a:t>7 So he asked them again, “Whom do you seek?” And they said, “Jesus of Nazareth.”</a:t>
              </a:r>
            </a:p>
            <a:p>
              <a:pPr defTabSz="849085">
                <a:lnSpc>
                  <a:spcPct val="110000"/>
                </a:lnSpc>
                <a:spcBef>
                  <a:spcPts val="2700"/>
                </a:spcBef>
                <a:defRPr sz="7000">
                  <a:solidFill>
                    <a:srgbClr val="FFFB00"/>
                  </a:solidFill>
                </a:defRPr>
              </a:pPr>
              <a:r>
                <a:t>8 Jesus answered, “I told you that I </a:t>
              </a:r>
              <a:r>
                <a:rPr>
                  <a:solidFill>
                    <a:srgbClr val="FFFFFF"/>
                  </a:solidFill>
                  <a:latin typeface="Gotham Medium"/>
                  <a:ea typeface="Gotham Medium"/>
                  <a:cs typeface="Gotham Medium"/>
                  <a:sym typeface="Gotham Medium"/>
                </a:rPr>
                <a:t>am</a:t>
              </a:r>
              <a:r>
                <a:t> he. So, if you seek me, let these men go.”</a:t>
              </a:r>
            </a:p>
          </p:txBody>
        </p:sp>
        <p:grpSp>
          <p:nvGrpSpPr>
            <p:cNvPr id="961" name="Group"/>
            <p:cNvGrpSpPr/>
            <p:nvPr/>
          </p:nvGrpSpPr>
          <p:grpSpPr>
            <a:xfrm>
              <a:off x="14375833" y="11655747"/>
              <a:ext cx="9073197" cy="1350731"/>
              <a:chOff x="0" y="0"/>
              <a:chExt cx="9073195" cy="1350729"/>
            </a:xfrm>
          </p:grpSpPr>
          <p:sp>
            <p:nvSpPr>
              <p:cNvPr id="959" name="John 18"/>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John 18</a:t>
                </a:r>
              </a:p>
            </p:txBody>
          </p:sp>
          <p:sp>
            <p:nvSpPr>
              <p:cNvPr id="960"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grpSp>
        <p:nvGrpSpPr>
          <p:cNvPr id="969" name="Group"/>
          <p:cNvGrpSpPr/>
          <p:nvPr/>
        </p:nvGrpSpPr>
        <p:grpSpPr>
          <a:xfrm>
            <a:off x="9871730" y="2662516"/>
            <a:ext cx="10121052" cy="8187801"/>
            <a:chOff x="-120650" y="-120650"/>
            <a:chExt cx="10121050" cy="8187799"/>
          </a:xfrm>
        </p:grpSpPr>
        <p:pic>
          <p:nvPicPr>
            <p:cNvPr id="963" name="Line Line" descr="Line Line"/>
            <p:cNvPicPr>
              <a:picLocks/>
            </p:cNvPicPr>
            <p:nvPr/>
          </p:nvPicPr>
          <p:blipFill>
            <a:blip r:embed="rId3"/>
            <a:stretch>
              <a:fillRect/>
            </a:stretch>
          </p:blipFill>
          <p:spPr>
            <a:xfrm>
              <a:off x="-120650" y="-120650"/>
              <a:ext cx="1377912" cy="241300"/>
            </a:xfrm>
            <a:prstGeom prst="rect">
              <a:avLst/>
            </a:prstGeom>
            <a:effectLst/>
          </p:spPr>
        </p:pic>
        <p:pic>
          <p:nvPicPr>
            <p:cNvPr id="965" name="Line Line" descr="Line Line"/>
            <p:cNvPicPr>
              <a:picLocks/>
            </p:cNvPicPr>
            <p:nvPr/>
          </p:nvPicPr>
          <p:blipFill>
            <a:blip r:embed="rId3"/>
            <a:stretch>
              <a:fillRect/>
            </a:stretch>
          </p:blipFill>
          <p:spPr>
            <a:xfrm>
              <a:off x="6391071" y="2477055"/>
              <a:ext cx="1377912" cy="241301"/>
            </a:xfrm>
            <a:prstGeom prst="rect">
              <a:avLst/>
            </a:prstGeom>
            <a:effectLst/>
          </p:spPr>
        </p:pic>
        <p:pic>
          <p:nvPicPr>
            <p:cNvPr id="967" name="Line Line" descr="Line Line"/>
            <p:cNvPicPr>
              <a:picLocks/>
            </p:cNvPicPr>
            <p:nvPr/>
          </p:nvPicPr>
          <p:blipFill>
            <a:blip r:embed="rId3"/>
            <a:stretch>
              <a:fillRect/>
            </a:stretch>
          </p:blipFill>
          <p:spPr>
            <a:xfrm>
              <a:off x="8622489" y="7825849"/>
              <a:ext cx="1377912" cy="24130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77" name="Group"/>
          <p:cNvGrpSpPr/>
          <p:nvPr/>
        </p:nvGrpSpPr>
        <p:grpSpPr>
          <a:xfrm>
            <a:off x="704472" y="886750"/>
            <a:ext cx="24094322" cy="13194806"/>
            <a:chOff x="0" y="0"/>
            <a:chExt cx="24094321" cy="13194806"/>
          </a:xfrm>
        </p:grpSpPr>
        <p:sp>
          <p:nvSpPr>
            <p:cNvPr id="973" name="9 Therefore God has highly exalted him and bestowed on him the name that is above every name,…"/>
            <p:cNvSpPr/>
            <p:nvPr/>
          </p:nvSpPr>
          <p:spPr>
            <a:xfrm>
              <a:off x="0" y="0"/>
              <a:ext cx="2293306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8100">
                  <a:solidFill>
                    <a:srgbClr val="FFFB00"/>
                  </a:solidFill>
                </a:defRPr>
              </a:pPr>
              <a:r>
                <a:t>9 Therefore God has highly exalted him and bestowed on him the name that is above every name, </a:t>
              </a:r>
            </a:p>
            <a:p>
              <a:pPr defTabSz="849085">
                <a:lnSpc>
                  <a:spcPct val="110000"/>
                </a:lnSpc>
                <a:spcBef>
                  <a:spcPts val="2700"/>
                </a:spcBef>
                <a:defRPr sz="8100">
                  <a:solidFill>
                    <a:srgbClr val="FFFB00"/>
                  </a:solidFill>
                </a:defRPr>
              </a:pPr>
              <a:r>
                <a:t>10 so that at the name of Jesus every knee should bow, in heaven and on earth and under the earth, </a:t>
              </a:r>
            </a:p>
            <a:p>
              <a:pPr defTabSz="849085">
                <a:lnSpc>
                  <a:spcPct val="110000"/>
                </a:lnSpc>
                <a:spcBef>
                  <a:spcPts val="2700"/>
                </a:spcBef>
                <a:defRPr sz="8100">
                  <a:solidFill>
                    <a:srgbClr val="FFFB00"/>
                  </a:solidFill>
                </a:defRPr>
              </a:pPr>
              <a:r>
                <a:rPr spc="-81"/>
                <a:t>11 and every tongue confess that Jesus Christ</a:t>
              </a:r>
              <a:r>
                <a:t> is Lord, to the glory of God the Father.</a:t>
              </a:r>
            </a:p>
          </p:txBody>
        </p:sp>
        <p:grpSp>
          <p:nvGrpSpPr>
            <p:cNvPr id="976" name="Group"/>
            <p:cNvGrpSpPr/>
            <p:nvPr/>
          </p:nvGrpSpPr>
          <p:grpSpPr>
            <a:xfrm>
              <a:off x="15021125" y="11844076"/>
              <a:ext cx="9073197" cy="1350731"/>
              <a:chOff x="0" y="0"/>
              <a:chExt cx="9073195" cy="1350729"/>
            </a:xfrm>
          </p:grpSpPr>
          <p:sp>
            <p:nvSpPr>
              <p:cNvPr id="974" name="Philippians 2"/>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Philippians 2</a:t>
                </a:r>
              </a:p>
            </p:txBody>
          </p:sp>
          <p:sp>
            <p:nvSpPr>
              <p:cNvPr id="975"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77"/>
                                        </p:tgtEl>
                                        <p:attrNameLst>
                                          <p:attrName>style.visibility</p:attrName>
                                        </p:attrNameLst>
                                      </p:cBhvr>
                                      <p:to>
                                        <p:strVal val="visible"/>
                                      </p:to>
                                    </p:set>
                                    <p:animEffect transition="in" filter="fade">
                                      <p:cBhvr>
                                        <p:cTn id="7" dur="1000"/>
                                        <p:tgtEl>
                                          <p:spTgt spid="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 grpId="1" animBg="1" advAuto="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85" name="Group"/>
          <p:cNvGrpSpPr/>
          <p:nvPr/>
        </p:nvGrpSpPr>
        <p:grpSpPr>
          <a:xfrm>
            <a:off x="3346453" y="3029236"/>
            <a:ext cx="21452341" cy="11052321"/>
            <a:chOff x="0" y="0"/>
            <a:chExt cx="21452340" cy="11052319"/>
          </a:xfrm>
        </p:grpSpPr>
        <p:sp>
          <p:nvSpPr>
            <p:cNvPr id="981" name="9 For in him the whole fullness of deity dwells bodily,…"/>
            <p:cNvSpPr/>
            <p:nvPr/>
          </p:nvSpPr>
          <p:spPr>
            <a:xfrm>
              <a:off x="0" y="0"/>
              <a:ext cx="1770888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50" tIns="44450" rIns="44450" bIns="44450" numCol="1" anchor="t">
              <a:spAutoFit/>
            </a:bodyPr>
            <a:lstStyle/>
            <a:p>
              <a:pPr defTabSz="849085">
                <a:lnSpc>
                  <a:spcPct val="110000"/>
                </a:lnSpc>
                <a:spcBef>
                  <a:spcPts val="2700"/>
                </a:spcBef>
                <a:defRPr sz="9000">
                  <a:solidFill>
                    <a:srgbClr val="FFFB00"/>
                  </a:solidFill>
                </a:defRPr>
              </a:pPr>
              <a:r>
                <a:t>9 For in him the whole fullness of deity dwells bodily, </a:t>
              </a:r>
            </a:p>
            <a:p>
              <a:pPr defTabSz="849085">
                <a:lnSpc>
                  <a:spcPct val="110000"/>
                </a:lnSpc>
                <a:spcBef>
                  <a:spcPts val="2700"/>
                </a:spcBef>
                <a:defRPr sz="9000">
                  <a:solidFill>
                    <a:srgbClr val="FFFB00"/>
                  </a:solidFill>
                </a:defRPr>
              </a:pPr>
              <a:r>
                <a:t>10 and you have been filled in him, who is the head of all rule and authority.</a:t>
              </a:r>
            </a:p>
          </p:txBody>
        </p:sp>
        <p:grpSp>
          <p:nvGrpSpPr>
            <p:cNvPr id="984" name="Group"/>
            <p:cNvGrpSpPr/>
            <p:nvPr/>
          </p:nvGrpSpPr>
          <p:grpSpPr>
            <a:xfrm>
              <a:off x="12379144" y="9701590"/>
              <a:ext cx="9073197" cy="1350730"/>
              <a:chOff x="0" y="0"/>
              <a:chExt cx="9073195" cy="1350729"/>
            </a:xfrm>
          </p:grpSpPr>
          <p:sp>
            <p:nvSpPr>
              <p:cNvPr id="982" name="Colossians 2"/>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Colossians 2</a:t>
                </a:r>
              </a:p>
            </p:txBody>
          </p:sp>
          <p:sp>
            <p:nvSpPr>
              <p:cNvPr id="983" name="ESV"/>
              <p:cNvSpPr/>
              <p:nvPr/>
            </p:nvSpPr>
            <p:spPr>
              <a:xfrm>
                <a:off x="7803195"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1" name="Rectangle"/>
          <p:cNvGrpSpPr/>
          <p:nvPr/>
        </p:nvGrpSpPr>
        <p:grpSpPr>
          <a:xfrm>
            <a:off x="-1121250" y="4115274"/>
            <a:ext cx="23690414" cy="3939022"/>
            <a:chOff x="0" y="0"/>
            <a:chExt cx="23690412" cy="3939021"/>
          </a:xfrm>
        </p:grpSpPr>
        <p:sp>
          <p:nvSpPr>
            <p:cNvPr id="990" name="Rectangle"/>
            <p:cNvSpPr/>
            <p:nvPr/>
          </p:nvSpPr>
          <p:spPr>
            <a:xfrm>
              <a:off x="50800" y="50800"/>
              <a:ext cx="23588813" cy="3837422"/>
            </a:xfrm>
            <a:prstGeom prst="rect">
              <a:avLst/>
            </a:prstGeom>
            <a:solidFill>
              <a:srgbClr val="000000">
                <a:alpha val="54414"/>
              </a:srgbClr>
            </a:solidFill>
            <a:ln>
              <a:noFill/>
            </a:ln>
            <a:effectLst/>
          </p:spPr>
          <p:txBody>
            <a:bodyPr wrap="square" lIns="41020" tIns="41020" rIns="41020" bIns="41020" numCol="1" anchor="ctr">
              <a:noAutofit/>
            </a:bodyPr>
            <a:lstStyle/>
            <a:p>
              <a:pPr lvl="3" defTabSz="600891">
                <a:lnSpc>
                  <a:spcPct val="90000"/>
                </a:lnSpc>
                <a:defRPr sz="11000"/>
              </a:pPr>
              <a:endParaRPr/>
            </a:p>
          </p:txBody>
        </p:sp>
        <p:pic>
          <p:nvPicPr>
            <p:cNvPr id="989" name="Rectangle Rectangle" descr="Rectangle Rectangle"/>
            <p:cNvPicPr>
              <a:picLocks/>
            </p:cNvPicPr>
            <p:nvPr/>
          </p:nvPicPr>
          <p:blipFill>
            <a:blip r:embed="rId3"/>
            <a:stretch>
              <a:fillRect/>
            </a:stretch>
          </p:blipFill>
          <p:spPr>
            <a:xfrm>
              <a:off x="0" y="0"/>
              <a:ext cx="23690413" cy="3939022"/>
            </a:xfrm>
            <a:prstGeom prst="rect">
              <a:avLst/>
            </a:prstGeom>
            <a:effectLst/>
          </p:spPr>
        </p:pic>
      </p:grpSp>
      <p:sp>
        <p:nvSpPr>
          <p:cNvPr id="992" name="Jesus Christ…"/>
          <p:cNvSpPr txBox="1"/>
          <p:nvPr/>
        </p:nvSpPr>
        <p:spPr>
          <a:xfrm>
            <a:off x="3010891" y="4618362"/>
            <a:ext cx="18362217" cy="293284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lvl="3" defTabSz="600891">
              <a:lnSpc>
                <a:spcPct val="90000"/>
              </a:lnSpc>
              <a:defRPr sz="11000"/>
            </a:pPr>
            <a:r>
              <a:t>Jesus Christ</a:t>
            </a:r>
          </a:p>
          <a:p>
            <a:pPr lvl="3" defTabSz="600891">
              <a:lnSpc>
                <a:spcPct val="90000"/>
              </a:lnSpc>
              <a:defRPr sz="10000">
                <a:latin typeface="Gotham Light"/>
                <a:ea typeface="Gotham Light"/>
                <a:cs typeface="Gotham Light"/>
                <a:sym typeface="Gotham Light"/>
              </a:defRPr>
            </a:pPr>
            <a:r>
              <a:t>Creator, Intelligent Designer</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992">
                                            <p:bg/>
                                          </p:spTgt>
                                        </p:tgtEl>
                                        <p:attrNameLst>
                                          <p:attrName>style.visibility</p:attrName>
                                        </p:attrNameLst>
                                      </p:cBhvr>
                                      <p:to>
                                        <p:strVal val="visible"/>
                                      </p:to>
                                    </p:set>
                                    <p:animEffect transition="in" filter="wipe(left)">
                                      <p:cBhvr>
                                        <p:cTn id="7" dur="1000"/>
                                        <p:tgtEl>
                                          <p:spTgt spid="992">
                                            <p:bg/>
                                          </p:spTgt>
                                        </p:tgtEl>
                                      </p:cBhvr>
                                    </p:animEffect>
                                  </p:childTnLst>
                                </p:cTn>
                              </p:par>
                              <p:par>
                                <p:cTn id="8" presetID="22" presetClass="entr" presetSubtype="8" fill="hold" grpId="1" nodeType="withEffect">
                                  <p:stCondLst>
                                    <p:cond delay="0"/>
                                  </p:stCondLst>
                                  <p:iterate>
                                    <p:tmAbs val="0"/>
                                  </p:iterate>
                                  <p:childTnLst>
                                    <p:set>
                                      <p:cBhvr>
                                        <p:cTn id="9" fill="hold"/>
                                        <p:tgtEl>
                                          <p:spTgt spid="992">
                                            <p:txEl>
                                              <p:pRg st="0" end="0"/>
                                            </p:txEl>
                                          </p:spTgt>
                                        </p:tgtEl>
                                        <p:attrNameLst>
                                          <p:attrName>style.visibility</p:attrName>
                                        </p:attrNameLst>
                                      </p:cBhvr>
                                      <p:to>
                                        <p:strVal val="visible"/>
                                      </p:to>
                                    </p:set>
                                    <p:animEffect transition="in" filter="wipe(left)">
                                      <p:cBhvr>
                                        <p:cTn id="10" dur="1000"/>
                                        <p:tgtEl>
                                          <p:spTgt spid="992">
                                            <p:txEl>
                                              <p:pRg st="0" end="0"/>
                                            </p:txEl>
                                          </p:spTgt>
                                        </p:tgtEl>
                                      </p:cBhvr>
                                    </p:animEffect>
                                  </p:childTnLst>
                                </p:cTn>
                              </p:par>
                            </p:childTnLst>
                          </p:cTn>
                        </p:par>
                        <p:par>
                          <p:cTn id="11" fill="hold">
                            <p:stCondLst>
                              <p:cond delay="1000"/>
                            </p:stCondLst>
                            <p:childTnLst>
                              <p:par>
                                <p:cTn id="12" presetID="22" presetClass="entr" presetSubtype="8" fill="hold" grpId="2" nodeType="afterEffect">
                                  <p:stCondLst>
                                    <p:cond delay="300"/>
                                  </p:stCondLst>
                                  <p:iterate>
                                    <p:tmAbs val="0"/>
                                  </p:iterate>
                                  <p:childTnLst>
                                    <p:set>
                                      <p:cBhvr>
                                        <p:cTn id="13" fill="hold"/>
                                        <p:tgtEl>
                                          <p:spTgt spid="991"/>
                                        </p:tgtEl>
                                        <p:attrNameLst>
                                          <p:attrName>style.visibility</p:attrName>
                                        </p:attrNameLst>
                                      </p:cBhvr>
                                      <p:to>
                                        <p:strVal val="visible"/>
                                      </p:to>
                                    </p:set>
                                    <p:animEffect transition="in" filter="wipe(left)">
                                      <p:cBhvr>
                                        <p:cTn id="14" dur="1000"/>
                                        <p:tgtEl>
                                          <p:spTgt spid="991"/>
                                        </p:tgtEl>
                                      </p:cBhvr>
                                    </p:animEffect>
                                  </p:childTnLst>
                                </p:cTn>
                              </p:par>
                            </p:childTnLst>
                          </p:cTn>
                        </p:par>
                        <p:par>
                          <p:cTn id="15" fill="hold">
                            <p:stCondLst>
                              <p:cond delay="2300"/>
                            </p:stCondLst>
                            <p:childTnLst>
                              <p:par>
                                <p:cTn id="16" presetID="22" presetClass="entr" presetSubtype="8" fill="hold" grpId="1" nodeType="afterEffect">
                                  <p:stCondLst>
                                    <p:cond delay="0"/>
                                  </p:stCondLst>
                                  <p:iterate>
                                    <p:tmAbs val="0"/>
                                  </p:iterate>
                                  <p:childTnLst>
                                    <p:set>
                                      <p:cBhvr>
                                        <p:cTn id="17" fill="hold"/>
                                        <p:tgtEl>
                                          <p:spTgt spid="992">
                                            <p:txEl>
                                              <p:pRg st="1" end="1"/>
                                            </p:txEl>
                                          </p:spTgt>
                                        </p:tgtEl>
                                        <p:attrNameLst>
                                          <p:attrName>style.visibility</p:attrName>
                                        </p:attrNameLst>
                                      </p:cBhvr>
                                      <p:to>
                                        <p:strVal val="visible"/>
                                      </p:to>
                                    </p:set>
                                    <p:animEffect transition="in" filter="wipe(left)">
                                      <p:cBhvr>
                                        <p:cTn id="18" dur="1000"/>
                                        <p:tgtEl>
                                          <p:spTgt spid="9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 grpId="2" animBg="1" advAuto="0"/>
      <p:bldP spid="992" grpId="1" build="p" bldLvl="5"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8" name="Rectangle"/>
          <p:cNvGrpSpPr/>
          <p:nvPr/>
        </p:nvGrpSpPr>
        <p:grpSpPr>
          <a:xfrm>
            <a:off x="-1121250" y="4115274"/>
            <a:ext cx="23690414" cy="3939022"/>
            <a:chOff x="0" y="0"/>
            <a:chExt cx="23690412" cy="3939021"/>
          </a:xfrm>
        </p:grpSpPr>
        <p:sp>
          <p:nvSpPr>
            <p:cNvPr id="997" name="Rectangle"/>
            <p:cNvSpPr/>
            <p:nvPr/>
          </p:nvSpPr>
          <p:spPr>
            <a:xfrm>
              <a:off x="50800" y="50800"/>
              <a:ext cx="23588813" cy="3837422"/>
            </a:xfrm>
            <a:prstGeom prst="rect">
              <a:avLst/>
            </a:prstGeom>
            <a:solidFill>
              <a:srgbClr val="000000">
                <a:alpha val="54414"/>
              </a:srgbClr>
            </a:solidFill>
            <a:ln>
              <a:noFill/>
            </a:ln>
            <a:effectLst/>
          </p:spPr>
          <p:txBody>
            <a:bodyPr wrap="square" lIns="41020" tIns="41020" rIns="41020" bIns="41020" numCol="1" anchor="ctr">
              <a:noAutofit/>
            </a:bodyPr>
            <a:lstStyle/>
            <a:p>
              <a:pPr lvl="3" defTabSz="600891">
                <a:lnSpc>
                  <a:spcPct val="90000"/>
                </a:lnSpc>
                <a:defRPr sz="11000"/>
              </a:pPr>
              <a:endParaRPr/>
            </a:p>
          </p:txBody>
        </p:sp>
        <p:pic>
          <p:nvPicPr>
            <p:cNvPr id="996" name="Rectangle Rectangle" descr="Rectangle Rectangle"/>
            <p:cNvPicPr>
              <a:picLocks/>
            </p:cNvPicPr>
            <p:nvPr/>
          </p:nvPicPr>
          <p:blipFill>
            <a:blip r:embed="rId3"/>
            <a:stretch>
              <a:fillRect/>
            </a:stretch>
          </p:blipFill>
          <p:spPr>
            <a:xfrm>
              <a:off x="0" y="0"/>
              <a:ext cx="23690413" cy="3939022"/>
            </a:xfrm>
            <a:prstGeom prst="rect">
              <a:avLst/>
            </a:prstGeom>
            <a:effectLst/>
          </p:spPr>
        </p:pic>
      </p:grpSp>
      <p:sp>
        <p:nvSpPr>
          <p:cNvPr id="999" name="Jesus Christ…"/>
          <p:cNvSpPr txBox="1"/>
          <p:nvPr/>
        </p:nvSpPr>
        <p:spPr>
          <a:xfrm>
            <a:off x="3010891" y="4618362"/>
            <a:ext cx="18362217" cy="293284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2507" tIns="62507" rIns="62507" bIns="62507">
            <a:spAutoFit/>
          </a:bodyPr>
          <a:lstStyle/>
          <a:p>
            <a:pPr lvl="3" defTabSz="600891">
              <a:lnSpc>
                <a:spcPct val="90000"/>
              </a:lnSpc>
              <a:defRPr sz="11000"/>
            </a:pPr>
            <a:r>
              <a:t>Jesus Christ</a:t>
            </a:r>
          </a:p>
          <a:p>
            <a:pPr lvl="3" defTabSz="600891">
              <a:lnSpc>
                <a:spcPct val="90000"/>
              </a:lnSpc>
              <a:defRPr sz="10000">
                <a:latin typeface="Gotham Light"/>
                <a:ea typeface="Gotham Light"/>
                <a:cs typeface="Gotham Light"/>
                <a:sym typeface="Gotham Light"/>
              </a:defRPr>
            </a:pPr>
            <a:r>
              <a:t>Creator, Intelligent Designer</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5" name="In whom will you trust…"/>
          <p:cNvGrpSpPr/>
          <p:nvPr/>
        </p:nvGrpSpPr>
        <p:grpSpPr>
          <a:xfrm>
            <a:off x="3076203" y="4667570"/>
            <a:ext cx="24496399" cy="3939023"/>
            <a:chOff x="0" y="0"/>
            <a:chExt cx="24496397" cy="3939021"/>
          </a:xfrm>
        </p:grpSpPr>
        <p:sp>
          <p:nvSpPr>
            <p:cNvPr id="1004" name="In whom will you trust…"/>
            <p:cNvSpPr/>
            <p:nvPr/>
          </p:nvSpPr>
          <p:spPr>
            <a:xfrm>
              <a:off x="50800" y="50800"/>
              <a:ext cx="24394798" cy="3837422"/>
            </a:xfrm>
            <a:prstGeom prst="rect">
              <a:avLst/>
            </a:prstGeom>
            <a:solidFill>
              <a:srgbClr val="000000">
                <a:alpha val="54414"/>
              </a:srgb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ctr">
              <a:noAutofit/>
            </a:bodyPr>
            <a:lstStyle/>
            <a:p>
              <a:pPr lvl="3" defTabSz="600891">
                <a:lnSpc>
                  <a:spcPct val="90000"/>
                </a:lnSpc>
                <a:defRPr sz="11000"/>
              </a:pPr>
              <a:r>
                <a:t>In whom will you trust</a:t>
              </a:r>
            </a:p>
            <a:p>
              <a:pPr lvl="3" defTabSz="600891">
                <a:lnSpc>
                  <a:spcPct val="90000"/>
                </a:lnSpc>
                <a:defRPr sz="10000">
                  <a:latin typeface="Gotham Light"/>
                  <a:ea typeface="Gotham Light"/>
                  <a:cs typeface="Gotham Light"/>
                  <a:sym typeface="Gotham Light"/>
                </a:defRPr>
              </a:pPr>
              <a:r>
                <a:t>your very life with?</a:t>
              </a:r>
            </a:p>
          </p:txBody>
        </p:sp>
        <p:pic>
          <p:nvPicPr>
            <p:cNvPr id="1003" name="In whom will you trust… In whom will you trustyour very life with?" descr="In whom will you trust… In whom will you trustyour very life with?"/>
            <p:cNvPicPr>
              <a:picLocks/>
            </p:cNvPicPr>
            <p:nvPr/>
          </p:nvPicPr>
          <p:blipFill>
            <a:blip r:embed="rId3"/>
            <a:stretch>
              <a:fillRect/>
            </a:stretch>
          </p:blipFill>
          <p:spPr>
            <a:xfrm>
              <a:off x="0" y="0"/>
              <a:ext cx="24496398" cy="393902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05"/>
                                        </p:tgtEl>
                                        <p:attrNameLst>
                                          <p:attrName>style.visibility</p:attrName>
                                        </p:attrNameLst>
                                      </p:cBhvr>
                                      <p:to>
                                        <p:strVal val="visible"/>
                                      </p:to>
                                    </p:set>
                                    <p:animEffect transition="in" filter="wipe(left)">
                                      <p:cBhvr>
                                        <p:cTn id="7" dur="1000"/>
                                        <p:tgtEl>
                                          <p:spTgt spid="1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 grpId="1"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1" name="In whom will you trust…"/>
          <p:cNvGrpSpPr/>
          <p:nvPr/>
        </p:nvGrpSpPr>
        <p:grpSpPr>
          <a:xfrm>
            <a:off x="3076203" y="4667570"/>
            <a:ext cx="24496399" cy="3939023"/>
            <a:chOff x="0" y="0"/>
            <a:chExt cx="24496397" cy="3939021"/>
          </a:xfrm>
        </p:grpSpPr>
        <p:sp>
          <p:nvSpPr>
            <p:cNvPr id="1010" name="In whom will you trust…"/>
            <p:cNvSpPr/>
            <p:nvPr/>
          </p:nvSpPr>
          <p:spPr>
            <a:xfrm>
              <a:off x="50800" y="50800"/>
              <a:ext cx="24394798" cy="3837422"/>
            </a:xfrm>
            <a:prstGeom prst="rect">
              <a:avLst/>
            </a:prstGeom>
            <a:solidFill>
              <a:srgbClr val="000000">
                <a:alpha val="54414"/>
              </a:srgb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ctr">
              <a:noAutofit/>
            </a:bodyPr>
            <a:lstStyle/>
            <a:p>
              <a:pPr lvl="3" defTabSz="600891">
                <a:lnSpc>
                  <a:spcPct val="90000"/>
                </a:lnSpc>
                <a:defRPr sz="11000"/>
              </a:pPr>
              <a:r>
                <a:t>In whom will you trust</a:t>
              </a:r>
            </a:p>
            <a:p>
              <a:pPr lvl="3" defTabSz="600891">
                <a:lnSpc>
                  <a:spcPct val="90000"/>
                </a:lnSpc>
                <a:defRPr sz="10000">
                  <a:latin typeface="Gotham Light"/>
                  <a:ea typeface="Gotham Light"/>
                  <a:cs typeface="Gotham Light"/>
                  <a:sym typeface="Gotham Light"/>
                </a:defRPr>
              </a:pPr>
              <a:r>
                <a:t>your very life with?</a:t>
              </a:r>
            </a:p>
          </p:txBody>
        </p:sp>
        <p:pic>
          <p:nvPicPr>
            <p:cNvPr id="1009" name="In whom will you trust… In whom will you trustyour very life with?" descr="In whom will you trust… In whom will you trustyour very life with?"/>
            <p:cNvPicPr>
              <a:picLocks/>
            </p:cNvPicPr>
            <p:nvPr/>
          </p:nvPicPr>
          <p:blipFill>
            <a:blip r:embed="rId3"/>
            <a:stretch>
              <a:fillRect/>
            </a:stretch>
          </p:blipFill>
          <p:spPr>
            <a:xfrm>
              <a:off x="0" y="0"/>
              <a:ext cx="24496398" cy="393902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7" name="Rectangle"/>
          <p:cNvGrpSpPr/>
          <p:nvPr/>
        </p:nvGrpSpPr>
        <p:grpSpPr>
          <a:xfrm>
            <a:off x="969272" y="3624696"/>
            <a:ext cx="22445456" cy="7055639"/>
            <a:chOff x="0" y="0"/>
            <a:chExt cx="22445454" cy="7055637"/>
          </a:xfrm>
        </p:grpSpPr>
        <p:sp>
          <p:nvSpPr>
            <p:cNvPr id="1016" name="Rectangle"/>
            <p:cNvSpPr/>
            <p:nvPr/>
          </p:nvSpPr>
          <p:spPr>
            <a:xfrm>
              <a:off x="25400" y="25400"/>
              <a:ext cx="22394655" cy="7004838"/>
            </a:xfrm>
            <a:prstGeom prst="rect">
              <a:avLst/>
            </a:prstGeom>
            <a:solidFill>
              <a:srgbClr val="000000">
                <a:alpha val="65466"/>
              </a:srgbClr>
            </a:solidFill>
            <a:ln>
              <a:noFill/>
            </a:ln>
            <a:effectLst/>
          </p:spPr>
          <p:txBody>
            <a:bodyPr wrap="square" lIns="62507" tIns="62507" rIns="62507" bIns="62507" numCol="1" anchor="ctr">
              <a:noAutofit/>
            </a:bodyPr>
            <a:lstStyle/>
            <a:p>
              <a:pPr algn="ctr" defTabSz="821531">
                <a:defRPr sz="3400">
                  <a:latin typeface="+mn-lt"/>
                  <a:ea typeface="+mn-ea"/>
                  <a:cs typeface="+mn-cs"/>
                  <a:sym typeface="Helvetica Light"/>
                </a:defRPr>
              </a:pPr>
              <a:endParaRPr/>
            </a:p>
          </p:txBody>
        </p:sp>
        <p:pic>
          <p:nvPicPr>
            <p:cNvPr id="1015" name="Rectangle Rectangle" descr="Rectangle Rectangle"/>
            <p:cNvPicPr>
              <a:picLocks/>
            </p:cNvPicPr>
            <p:nvPr/>
          </p:nvPicPr>
          <p:blipFill>
            <a:blip r:embed="rId3">
              <a:alphaModFix amt="65466"/>
            </a:blip>
            <a:stretch>
              <a:fillRect/>
            </a:stretch>
          </p:blipFill>
          <p:spPr>
            <a:xfrm>
              <a:off x="0" y="0"/>
              <a:ext cx="22445455" cy="7055638"/>
            </a:xfrm>
            <a:prstGeom prst="rect">
              <a:avLst/>
            </a:prstGeom>
            <a:effectLst/>
          </p:spPr>
        </p:pic>
      </p:grpSp>
      <p:sp>
        <p:nvSpPr>
          <p:cNvPr id="1018" name=". . . there is salvation in no one else, for there is no other name under heaven given among men by which we must be saved."/>
          <p:cNvSpPr/>
          <p:nvPr/>
        </p:nvSpPr>
        <p:spPr>
          <a:xfrm>
            <a:off x="1678502" y="4223480"/>
            <a:ext cx="21026996" cy="56910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defTabSz="849085">
              <a:lnSpc>
                <a:spcPct val="110000"/>
              </a:lnSpc>
              <a:spcBef>
                <a:spcPts val="2700"/>
              </a:spcBef>
              <a:defRPr sz="9000">
                <a:solidFill>
                  <a:srgbClr val="FFFB00"/>
                </a:solidFill>
              </a:defRPr>
            </a:lvl1pPr>
          </a:lstStyle>
          <a:p>
            <a:r>
              <a:t>. . . there is salvation in no one else, for there is no other name under heaven given among men by which we must be saved.</a:t>
            </a:r>
          </a:p>
        </p:txBody>
      </p:sp>
      <p:grpSp>
        <p:nvGrpSpPr>
          <p:cNvPr id="1021" name="Group"/>
          <p:cNvGrpSpPr/>
          <p:nvPr/>
        </p:nvGrpSpPr>
        <p:grpSpPr>
          <a:xfrm>
            <a:off x="16203117" y="12871536"/>
            <a:ext cx="9180895" cy="1350731"/>
            <a:chOff x="0" y="0"/>
            <a:chExt cx="9180893" cy="1350729"/>
          </a:xfrm>
        </p:grpSpPr>
        <p:sp>
          <p:nvSpPr>
            <p:cNvPr id="1019" name="Acts 4:12"/>
            <p:cNvSpPr/>
            <p:nvPr/>
          </p:nvSpPr>
          <p:spPr>
            <a:xfrm>
              <a:off x="0" y="0"/>
              <a:ext cx="6417451" cy="75886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020" tIns="41020" rIns="41020" bIns="41020" numCol="1" anchor="t">
              <a:noAutofit/>
            </a:bodyPr>
            <a:lstStyle>
              <a:lvl1pPr algn="r" defTabSz="849085">
                <a:spcBef>
                  <a:spcPts val="3400"/>
                </a:spcBef>
                <a:defRPr sz="5000">
                  <a:latin typeface="Gotham Light"/>
                  <a:ea typeface="Gotham Light"/>
                  <a:cs typeface="Gotham Light"/>
                  <a:sym typeface="Gotham Light"/>
                </a:defRPr>
              </a:lvl1pPr>
            </a:lstStyle>
            <a:p>
              <a:r>
                <a:t>Acts 4:12</a:t>
              </a:r>
            </a:p>
          </p:txBody>
        </p:sp>
        <p:sp>
          <p:nvSpPr>
            <p:cNvPr id="1020" name="ESV"/>
            <p:cNvSpPr/>
            <p:nvPr/>
          </p:nvSpPr>
          <p:spPr>
            <a:xfrm>
              <a:off x="7910893" y="80729"/>
              <a:ext cx="1270001" cy="1270001"/>
            </a:xfrm>
            <a:prstGeom prst="line">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numCol="1" anchor="t">
              <a:spAutoFit/>
            </a:bodyPr>
            <a:lstStyle>
              <a:lvl1pPr algn="r" defTabSz="849085">
                <a:spcBef>
                  <a:spcPts val="3400"/>
                </a:spcBef>
                <a:defRPr sz="4000">
                  <a:latin typeface="Gotham Light"/>
                  <a:ea typeface="Gotham Light"/>
                  <a:cs typeface="Gotham Light"/>
                  <a:sym typeface="Gotham Light"/>
                </a:defRPr>
              </a:lvl1pPr>
            </a:lstStyle>
            <a:p>
              <a:r>
                <a:t>ESV</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fade/>
      </p:transition>
    </mc:Choice>
    <mc:Fallback xmlns="" xmlns:m="http://schemas.openxmlformats.org/officeDocument/2006/math" xmlns:a14="http://schemas.microsoft.com/office/drawing/2010/main">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sp3d/>
      </a:spPr>
      <a:bodyPr rot="0" spcFirstLastPara="1" vertOverflow="overflow" horzOverflow="overflow" vert="horz" wrap="square" lIns="62507" tIns="62507" rIns="62507" bIns="6250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2507" tIns="62507" rIns="62507" bIns="62507" numCol="1" spcCol="38100" rtlCol="0" anchor="t">
        <a:spAutoFit/>
      </a:bodyPr>
      <a:lstStyle>
        <a:defPPr marL="0" marR="0" indent="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sp3d/>
      </a:spPr>
      <a:bodyPr rot="0" spcFirstLastPara="1" vertOverflow="overflow" horzOverflow="overflow" vert="horz" wrap="square" lIns="62507" tIns="62507" rIns="62507" bIns="6250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2507" tIns="62507" rIns="62507" bIns="62507" numCol="1" spcCol="38100" rtlCol="0" anchor="t">
        <a:spAutoFit/>
      </a:bodyPr>
      <a:lstStyle>
        <a:defPPr marL="0" marR="0" indent="0" algn="l" defTabSz="642937"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FFFFFF"/>
            </a:solidFill>
            <a:effectLst/>
            <a:uFillTx/>
            <a:latin typeface="Gotham Book"/>
            <a:ea typeface="Gotham Book"/>
            <a:cs typeface="Gotham Book"/>
            <a:sym typeface="Gotham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TotalTime>
  <Words>7305</Words>
  <Application>Microsoft Office PowerPoint</Application>
  <PresentationFormat>Custom</PresentationFormat>
  <Paragraphs>504</Paragraphs>
  <Slides>99</Slides>
  <Notes>99</Notes>
  <HiddenSlides>16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Gotham Book</vt:lpstr>
      <vt:lpstr>Gotham Light</vt:lpstr>
      <vt:lpstr>Gotham Medium</vt:lpstr>
      <vt:lpstr>Helvetica Light</vt:lpstr>
      <vt:lpstr>Helvetica Neue</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Clint Andrews</cp:lastModifiedBy>
  <cp:revision>7</cp:revision>
  <dcterms:modified xsi:type="dcterms:W3CDTF">2023-03-11T15:33:23Z</dcterms:modified>
</cp:coreProperties>
</file>