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600" r:id="rId4"/>
    <p:sldId id="601" r:id="rId5"/>
    <p:sldId id="257" r:id="rId6"/>
    <p:sldId id="260" r:id="rId7"/>
    <p:sldId id="261" r:id="rId8"/>
    <p:sldId id="262" r:id="rId9"/>
    <p:sldId id="263" r:id="rId10"/>
    <p:sldId id="266" r:id="rId11"/>
    <p:sldId id="265" r:id="rId12"/>
    <p:sldId id="264" r:id="rId13"/>
    <p:sldId id="267" r:id="rId14"/>
    <p:sldId id="269" r:id="rId15"/>
    <p:sldId id="268" r:id="rId16"/>
    <p:sldId id="270" r:id="rId17"/>
    <p:sldId id="271" r:id="rId18"/>
    <p:sldId id="272" r:id="rId19"/>
    <p:sldId id="259" r:id="rId20"/>
    <p:sldId id="274" r:id="rId21"/>
    <p:sldId id="275" r:id="rId22"/>
    <p:sldId id="277" r:id="rId23"/>
    <p:sldId id="278" r:id="rId24"/>
    <p:sldId id="273" r:id="rId25"/>
    <p:sldId id="279" r:id="rId26"/>
    <p:sldId id="280" r:id="rId27"/>
    <p:sldId id="281" r:id="rId28"/>
    <p:sldId id="282" r:id="rId29"/>
    <p:sldId id="283" r:id="rId30"/>
    <p:sldId id="284" r:id="rId31"/>
    <p:sldId id="285" r:id="rId32"/>
    <p:sldId id="287" r:id="rId33"/>
    <p:sldId id="288" r:id="rId34"/>
    <p:sldId id="289" r:id="rId35"/>
    <p:sldId id="318" r:id="rId36"/>
    <p:sldId id="290" r:id="rId37"/>
    <p:sldId id="291" r:id="rId38"/>
    <p:sldId id="295" r:id="rId39"/>
    <p:sldId id="292" r:id="rId40"/>
    <p:sldId id="293" r:id="rId41"/>
    <p:sldId id="294" r:id="rId42"/>
    <p:sldId id="296" r:id="rId43"/>
    <p:sldId id="297" r:id="rId44"/>
    <p:sldId id="298" r:id="rId45"/>
    <p:sldId id="299" r:id="rId46"/>
    <p:sldId id="300" r:id="rId47"/>
    <p:sldId id="303" r:id="rId48"/>
    <p:sldId id="302" r:id="rId49"/>
    <p:sldId id="304" r:id="rId50"/>
    <p:sldId id="305" r:id="rId51"/>
    <p:sldId id="306" r:id="rId52"/>
    <p:sldId id="307" r:id="rId53"/>
    <p:sldId id="308" r:id="rId54"/>
    <p:sldId id="309" r:id="rId55"/>
    <p:sldId id="301" r:id="rId56"/>
    <p:sldId id="311" r:id="rId57"/>
    <p:sldId id="312" r:id="rId58"/>
    <p:sldId id="313" r:id="rId59"/>
    <p:sldId id="314" r:id="rId60"/>
    <p:sldId id="317" r:id="rId61"/>
    <p:sldId id="315" r:id="rId62"/>
    <p:sldId id="310" r:id="rId63"/>
    <p:sldId id="316"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61" Type="http://schemas.openxmlformats.org/officeDocument/2006/relationships/slide" Target="slides/slide58.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06425-7E1A-DF83-8916-98FA8A2E2D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69EBC9-E71D-5F41-1CDD-F2319E7169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03E8F6-1F09-A6BB-261D-33134038E39C}"/>
              </a:ext>
            </a:extLst>
          </p:cNvPr>
          <p:cNvSpPr>
            <a:spLocks noGrp="1"/>
          </p:cNvSpPr>
          <p:nvPr>
            <p:ph type="dt" sz="half" idx="10"/>
          </p:nvPr>
        </p:nvSpPr>
        <p:spPr/>
        <p:txBody>
          <a:bodyPr/>
          <a:lstStyle/>
          <a:p>
            <a:fld id="{3B24720B-107C-4D11-8F3E-EBEC1B7B9D5D}" type="datetimeFigureOut">
              <a:rPr lang="en-US" smtClean="0"/>
              <a:t>12/25/2022</a:t>
            </a:fld>
            <a:endParaRPr lang="en-US"/>
          </a:p>
        </p:txBody>
      </p:sp>
      <p:sp>
        <p:nvSpPr>
          <p:cNvPr id="5" name="Footer Placeholder 4">
            <a:extLst>
              <a:ext uri="{FF2B5EF4-FFF2-40B4-BE49-F238E27FC236}">
                <a16:creationId xmlns:a16="http://schemas.microsoft.com/office/drawing/2014/main" id="{DF499BE6-1ACC-4C47-5D7A-21CD101FD9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E4B6EE-A1F2-1911-255D-9C8BF9D74E5F}"/>
              </a:ext>
            </a:extLst>
          </p:cNvPr>
          <p:cNvSpPr>
            <a:spLocks noGrp="1"/>
          </p:cNvSpPr>
          <p:nvPr>
            <p:ph type="sldNum" sz="quarter" idx="12"/>
          </p:nvPr>
        </p:nvSpPr>
        <p:spPr/>
        <p:txBody>
          <a:bodyPr/>
          <a:lstStyle/>
          <a:p>
            <a:fld id="{2BB8FE31-BB0A-4E62-A8B7-5D3137E87AB3}" type="slidenum">
              <a:rPr lang="en-US" smtClean="0"/>
              <a:t>‹#›</a:t>
            </a:fld>
            <a:endParaRPr lang="en-US"/>
          </a:p>
        </p:txBody>
      </p:sp>
    </p:spTree>
    <p:extLst>
      <p:ext uri="{BB962C8B-B14F-4D97-AF65-F5344CB8AC3E}">
        <p14:creationId xmlns:p14="http://schemas.microsoft.com/office/powerpoint/2010/main" val="4279012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8BD15-6D14-1653-F4BC-54BFC51D4B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4DAA00-6204-3F6A-00EF-BA6625F92F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49CE21-541A-F9DB-2D7C-A72D192F7A32}"/>
              </a:ext>
            </a:extLst>
          </p:cNvPr>
          <p:cNvSpPr>
            <a:spLocks noGrp="1"/>
          </p:cNvSpPr>
          <p:nvPr>
            <p:ph type="dt" sz="half" idx="10"/>
          </p:nvPr>
        </p:nvSpPr>
        <p:spPr/>
        <p:txBody>
          <a:bodyPr/>
          <a:lstStyle/>
          <a:p>
            <a:fld id="{3B24720B-107C-4D11-8F3E-EBEC1B7B9D5D}" type="datetimeFigureOut">
              <a:rPr lang="en-US" smtClean="0"/>
              <a:t>12/25/2022</a:t>
            </a:fld>
            <a:endParaRPr lang="en-US"/>
          </a:p>
        </p:txBody>
      </p:sp>
      <p:sp>
        <p:nvSpPr>
          <p:cNvPr id="5" name="Footer Placeholder 4">
            <a:extLst>
              <a:ext uri="{FF2B5EF4-FFF2-40B4-BE49-F238E27FC236}">
                <a16:creationId xmlns:a16="http://schemas.microsoft.com/office/drawing/2014/main" id="{27308F09-E00C-E16B-A1BD-FC169E6D17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057E42-7690-68B6-43DD-D9653845B02F}"/>
              </a:ext>
            </a:extLst>
          </p:cNvPr>
          <p:cNvSpPr>
            <a:spLocks noGrp="1"/>
          </p:cNvSpPr>
          <p:nvPr>
            <p:ph type="sldNum" sz="quarter" idx="12"/>
          </p:nvPr>
        </p:nvSpPr>
        <p:spPr/>
        <p:txBody>
          <a:bodyPr/>
          <a:lstStyle/>
          <a:p>
            <a:fld id="{2BB8FE31-BB0A-4E62-A8B7-5D3137E87AB3}" type="slidenum">
              <a:rPr lang="en-US" smtClean="0"/>
              <a:t>‹#›</a:t>
            </a:fld>
            <a:endParaRPr lang="en-US"/>
          </a:p>
        </p:txBody>
      </p:sp>
    </p:spTree>
    <p:extLst>
      <p:ext uri="{BB962C8B-B14F-4D97-AF65-F5344CB8AC3E}">
        <p14:creationId xmlns:p14="http://schemas.microsoft.com/office/powerpoint/2010/main" val="25717620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921E65-B657-8B0F-3400-AB3E14AD1B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EC22C0-821E-77B5-AA4F-1F816E888C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9A1793-55E2-2906-447F-41F6DBB838D1}"/>
              </a:ext>
            </a:extLst>
          </p:cNvPr>
          <p:cNvSpPr>
            <a:spLocks noGrp="1"/>
          </p:cNvSpPr>
          <p:nvPr>
            <p:ph type="dt" sz="half" idx="10"/>
          </p:nvPr>
        </p:nvSpPr>
        <p:spPr/>
        <p:txBody>
          <a:bodyPr/>
          <a:lstStyle/>
          <a:p>
            <a:fld id="{3B24720B-107C-4D11-8F3E-EBEC1B7B9D5D}" type="datetimeFigureOut">
              <a:rPr lang="en-US" smtClean="0"/>
              <a:t>12/25/2022</a:t>
            </a:fld>
            <a:endParaRPr lang="en-US"/>
          </a:p>
        </p:txBody>
      </p:sp>
      <p:sp>
        <p:nvSpPr>
          <p:cNvPr id="5" name="Footer Placeholder 4">
            <a:extLst>
              <a:ext uri="{FF2B5EF4-FFF2-40B4-BE49-F238E27FC236}">
                <a16:creationId xmlns:a16="http://schemas.microsoft.com/office/drawing/2014/main" id="{41EEC395-F2A9-0D02-D41A-87EED141DD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DA3A0-465E-5E4A-B492-F03018AE64D3}"/>
              </a:ext>
            </a:extLst>
          </p:cNvPr>
          <p:cNvSpPr>
            <a:spLocks noGrp="1"/>
          </p:cNvSpPr>
          <p:nvPr>
            <p:ph type="sldNum" sz="quarter" idx="12"/>
          </p:nvPr>
        </p:nvSpPr>
        <p:spPr/>
        <p:txBody>
          <a:bodyPr/>
          <a:lstStyle/>
          <a:p>
            <a:fld id="{2BB8FE31-BB0A-4E62-A8B7-5D3137E87AB3}" type="slidenum">
              <a:rPr lang="en-US" smtClean="0"/>
              <a:t>‹#›</a:t>
            </a:fld>
            <a:endParaRPr lang="en-US"/>
          </a:p>
        </p:txBody>
      </p:sp>
    </p:spTree>
    <p:extLst>
      <p:ext uri="{BB962C8B-B14F-4D97-AF65-F5344CB8AC3E}">
        <p14:creationId xmlns:p14="http://schemas.microsoft.com/office/powerpoint/2010/main" val="1510011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4ABFB85-2B09-43CD-9899-E8573B298B1C}" type="datetimeFigureOut">
              <a:rPr lang="en-US" smtClean="0"/>
              <a:t>12/24/2022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2526603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ABFB85-2B09-43CD-9899-E8573B298B1C}" type="datetimeFigureOut">
              <a:rPr lang="en-US" smtClean="0"/>
              <a:t>12/24/2022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2299091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ABFB85-2B09-43CD-9899-E8573B298B1C}" type="datetimeFigureOut">
              <a:rPr lang="en-US" smtClean="0"/>
              <a:t>12/24/2022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2955309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ABFB85-2B09-43CD-9899-E8573B298B1C}" type="datetimeFigureOut">
              <a:rPr lang="en-US" smtClean="0"/>
              <a:t>12/24/2022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13825803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4ABFB85-2B09-43CD-9899-E8573B298B1C}" type="datetimeFigureOut">
              <a:rPr lang="en-US" smtClean="0"/>
              <a:t>12/24/2022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24642360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4ABFB85-2B09-43CD-9899-E8573B298B1C}" type="datetimeFigureOut">
              <a:rPr lang="en-US" smtClean="0"/>
              <a:t>12/24/2022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6123659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ABFB85-2B09-43CD-9899-E8573B298B1C}" type="datetimeFigureOut">
              <a:rPr lang="en-US" smtClean="0"/>
              <a:t>12/24/2022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29049902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24ABFB85-2B09-43CD-9899-E8573B298B1C}" type="datetimeFigureOut">
              <a:rPr lang="en-US" smtClean="0"/>
              <a:t>12/24/2022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3375008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5D94E-7A90-CFED-3C11-50F70BE0AB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451757-C30F-9C4D-3D7D-FBCC0F22B5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70FC62-5649-A03C-89CC-7C805CDA9BEE}"/>
              </a:ext>
            </a:extLst>
          </p:cNvPr>
          <p:cNvSpPr>
            <a:spLocks noGrp="1"/>
          </p:cNvSpPr>
          <p:nvPr>
            <p:ph type="dt" sz="half" idx="10"/>
          </p:nvPr>
        </p:nvSpPr>
        <p:spPr/>
        <p:txBody>
          <a:bodyPr/>
          <a:lstStyle/>
          <a:p>
            <a:fld id="{3B24720B-107C-4D11-8F3E-EBEC1B7B9D5D}" type="datetimeFigureOut">
              <a:rPr lang="en-US" smtClean="0"/>
              <a:t>12/25/2022</a:t>
            </a:fld>
            <a:endParaRPr lang="en-US"/>
          </a:p>
        </p:txBody>
      </p:sp>
      <p:sp>
        <p:nvSpPr>
          <p:cNvPr id="5" name="Footer Placeholder 4">
            <a:extLst>
              <a:ext uri="{FF2B5EF4-FFF2-40B4-BE49-F238E27FC236}">
                <a16:creationId xmlns:a16="http://schemas.microsoft.com/office/drawing/2014/main" id="{8F0FF8F5-F679-2C2A-09FD-0F387D4BF5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3E8680-E3E4-E287-BC6B-7FCACA5B8EAF}"/>
              </a:ext>
            </a:extLst>
          </p:cNvPr>
          <p:cNvSpPr>
            <a:spLocks noGrp="1"/>
          </p:cNvSpPr>
          <p:nvPr>
            <p:ph type="sldNum" sz="quarter" idx="12"/>
          </p:nvPr>
        </p:nvSpPr>
        <p:spPr/>
        <p:txBody>
          <a:bodyPr/>
          <a:lstStyle/>
          <a:p>
            <a:fld id="{2BB8FE31-BB0A-4E62-A8B7-5D3137E87AB3}" type="slidenum">
              <a:rPr lang="en-US" smtClean="0"/>
              <a:t>‹#›</a:t>
            </a:fld>
            <a:endParaRPr lang="en-US"/>
          </a:p>
        </p:txBody>
      </p:sp>
    </p:spTree>
    <p:extLst>
      <p:ext uri="{BB962C8B-B14F-4D97-AF65-F5344CB8AC3E}">
        <p14:creationId xmlns:p14="http://schemas.microsoft.com/office/powerpoint/2010/main" val="23292792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24ABFB85-2B09-43CD-9899-E8573B298B1C}" type="datetimeFigureOut">
              <a:rPr lang="en-US" smtClean="0"/>
              <a:t>12/24/2022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400849748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ABFB85-2B09-43CD-9899-E8573B298B1C}" type="datetimeFigureOut">
              <a:rPr lang="en-US" smtClean="0"/>
              <a:t>12/24/2022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8137910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06375"/>
            <a:ext cx="2743200" cy="438785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06375"/>
            <a:ext cx="8026400" cy="43878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4ABFB85-2B09-43CD-9899-E8573B298B1C}" type="datetimeFigureOut">
              <a:rPr lang="en-US" smtClean="0"/>
              <a:t>12/24/2022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DF9DFB-A618-4065-9AC2-B4BBCDDB80E5}" type="slidenum">
              <a:rPr lang="en-US" smtClean="0"/>
              <a:t>‹#›</a:t>
            </a:fld>
            <a:endParaRPr lang="en-US"/>
          </a:p>
        </p:txBody>
      </p:sp>
    </p:spTree>
    <p:extLst>
      <p:ext uri="{BB962C8B-B14F-4D97-AF65-F5344CB8AC3E}">
        <p14:creationId xmlns:p14="http://schemas.microsoft.com/office/powerpoint/2010/main" val="1848007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64D9DA7-E663-4C50-BC90-836B90C2289F}" type="datetimeFigureOut">
              <a:rPr lang="en-US" smtClean="0"/>
              <a:pPr/>
              <a:t>12/24/2022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91D79-DDC5-42D8-A868-7FE719011237}" type="slidenum">
              <a:rPr lang="en-US" smtClean="0"/>
              <a:pPr/>
              <a:t>‹#›</a:t>
            </a:fld>
            <a:endParaRPr lang="en-US"/>
          </a:p>
        </p:txBody>
      </p:sp>
    </p:spTree>
    <p:extLst>
      <p:ext uri="{BB962C8B-B14F-4D97-AF65-F5344CB8AC3E}">
        <p14:creationId xmlns:p14="http://schemas.microsoft.com/office/powerpoint/2010/main" val="15435431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4D9DA7-E663-4C50-BC90-836B90C2289F}" type="datetimeFigureOut">
              <a:rPr lang="en-US" smtClean="0"/>
              <a:pPr/>
              <a:t>12/24/2022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91D79-DDC5-42D8-A868-7FE719011237}" type="slidenum">
              <a:rPr lang="en-US" smtClean="0"/>
              <a:pPr/>
              <a:t>‹#›</a:t>
            </a:fld>
            <a:endParaRPr lang="en-US"/>
          </a:p>
        </p:txBody>
      </p:sp>
    </p:spTree>
    <p:extLst>
      <p:ext uri="{BB962C8B-B14F-4D97-AF65-F5344CB8AC3E}">
        <p14:creationId xmlns:p14="http://schemas.microsoft.com/office/powerpoint/2010/main" val="20170671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4D9DA7-E663-4C50-BC90-836B90C2289F}" type="datetimeFigureOut">
              <a:rPr lang="en-US" smtClean="0"/>
              <a:pPr/>
              <a:t>12/24/2022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91D79-DDC5-42D8-A868-7FE719011237}" type="slidenum">
              <a:rPr lang="en-US" smtClean="0"/>
              <a:pPr/>
              <a:t>‹#›</a:t>
            </a:fld>
            <a:endParaRPr lang="en-US"/>
          </a:p>
        </p:txBody>
      </p:sp>
    </p:spTree>
    <p:extLst>
      <p:ext uri="{BB962C8B-B14F-4D97-AF65-F5344CB8AC3E}">
        <p14:creationId xmlns:p14="http://schemas.microsoft.com/office/powerpoint/2010/main" val="2083181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64D9DA7-E663-4C50-BC90-836B90C2289F}" type="datetimeFigureOut">
              <a:rPr lang="en-US" smtClean="0"/>
              <a:pPr/>
              <a:t>12/24/2022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991D79-DDC5-42D8-A868-7FE719011237}" type="slidenum">
              <a:rPr lang="en-US" smtClean="0"/>
              <a:pPr/>
              <a:t>‹#›</a:t>
            </a:fld>
            <a:endParaRPr lang="en-US"/>
          </a:p>
        </p:txBody>
      </p:sp>
    </p:spTree>
    <p:extLst>
      <p:ext uri="{BB962C8B-B14F-4D97-AF65-F5344CB8AC3E}">
        <p14:creationId xmlns:p14="http://schemas.microsoft.com/office/powerpoint/2010/main" val="26110664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64D9DA7-E663-4C50-BC90-836B90C2289F}" type="datetimeFigureOut">
              <a:rPr lang="en-US" smtClean="0"/>
              <a:pPr/>
              <a:t>12/24/2022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991D79-DDC5-42D8-A868-7FE719011237}" type="slidenum">
              <a:rPr lang="en-US" smtClean="0"/>
              <a:pPr/>
              <a:t>‹#›</a:t>
            </a:fld>
            <a:endParaRPr lang="en-US"/>
          </a:p>
        </p:txBody>
      </p:sp>
    </p:spTree>
    <p:extLst>
      <p:ext uri="{BB962C8B-B14F-4D97-AF65-F5344CB8AC3E}">
        <p14:creationId xmlns:p14="http://schemas.microsoft.com/office/powerpoint/2010/main" val="2111072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64D9DA7-E663-4C50-BC90-836B90C2289F}" type="datetimeFigureOut">
              <a:rPr lang="en-US" smtClean="0"/>
              <a:pPr/>
              <a:t>12/24/2022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991D79-DDC5-42D8-A868-7FE719011237}" type="slidenum">
              <a:rPr lang="en-US" smtClean="0"/>
              <a:pPr/>
              <a:t>‹#›</a:t>
            </a:fld>
            <a:endParaRPr lang="en-US"/>
          </a:p>
        </p:txBody>
      </p:sp>
    </p:spTree>
    <p:extLst>
      <p:ext uri="{BB962C8B-B14F-4D97-AF65-F5344CB8AC3E}">
        <p14:creationId xmlns:p14="http://schemas.microsoft.com/office/powerpoint/2010/main" val="491495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D9DA7-E663-4C50-BC90-836B90C2289F}" type="datetimeFigureOut">
              <a:rPr lang="en-US" smtClean="0"/>
              <a:pPr/>
              <a:t>12/24/2022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991D79-DDC5-42D8-A868-7FE719011237}" type="slidenum">
              <a:rPr lang="en-US" smtClean="0"/>
              <a:pPr/>
              <a:t>‹#›</a:t>
            </a:fld>
            <a:endParaRPr lang="en-US"/>
          </a:p>
        </p:txBody>
      </p:sp>
    </p:spTree>
    <p:extLst>
      <p:ext uri="{BB962C8B-B14F-4D97-AF65-F5344CB8AC3E}">
        <p14:creationId xmlns:p14="http://schemas.microsoft.com/office/powerpoint/2010/main" val="397576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906CD-1760-76E5-9E48-2750662B10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F7856A3-8B28-53CE-3A9E-CA3E8C3101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18A499-5BA0-BC83-F19A-6008283EECA7}"/>
              </a:ext>
            </a:extLst>
          </p:cNvPr>
          <p:cNvSpPr>
            <a:spLocks noGrp="1"/>
          </p:cNvSpPr>
          <p:nvPr>
            <p:ph type="dt" sz="half" idx="10"/>
          </p:nvPr>
        </p:nvSpPr>
        <p:spPr/>
        <p:txBody>
          <a:bodyPr/>
          <a:lstStyle/>
          <a:p>
            <a:fld id="{3B24720B-107C-4D11-8F3E-EBEC1B7B9D5D}" type="datetimeFigureOut">
              <a:rPr lang="en-US" smtClean="0"/>
              <a:t>12/25/2022</a:t>
            </a:fld>
            <a:endParaRPr lang="en-US"/>
          </a:p>
        </p:txBody>
      </p:sp>
      <p:sp>
        <p:nvSpPr>
          <p:cNvPr id="5" name="Footer Placeholder 4">
            <a:extLst>
              <a:ext uri="{FF2B5EF4-FFF2-40B4-BE49-F238E27FC236}">
                <a16:creationId xmlns:a16="http://schemas.microsoft.com/office/drawing/2014/main" id="{3555B92F-9484-D37D-C156-98632F1E72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93F16E-30F8-B55D-3039-004A76539BC4}"/>
              </a:ext>
            </a:extLst>
          </p:cNvPr>
          <p:cNvSpPr>
            <a:spLocks noGrp="1"/>
          </p:cNvSpPr>
          <p:nvPr>
            <p:ph type="sldNum" sz="quarter" idx="12"/>
          </p:nvPr>
        </p:nvSpPr>
        <p:spPr/>
        <p:txBody>
          <a:bodyPr/>
          <a:lstStyle/>
          <a:p>
            <a:fld id="{2BB8FE31-BB0A-4E62-A8B7-5D3137E87AB3}" type="slidenum">
              <a:rPr lang="en-US" smtClean="0"/>
              <a:t>‹#›</a:t>
            </a:fld>
            <a:endParaRPr lang="en-US"/>
          </a:p>
        </p:txBody>
      </p:sp>
    </p:spTree>
    <p:extLst>
      <p:ext uri="{BB962C8B-B14F-4D97-AF65-F5344CB8AC3E}">
        <p14:creationId xmlns:p14="http://schemas.microsoft.com/office/powerpoint/2010/main" val="15160501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4D9DA7-E663-4C50-BC90-836B90C2289F}" type="datetimeFigureOut">
              <a:rPr lang="en-US" smtClean="0"/>
              <a:pPr/>
              <a:t>12/24/2022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991D79-DDC5-42D8-A868-7FE719011237}" type="slidenum">
              <a:rPr lang="en-US" smtClean="0"/>
              <a:pPr/>
              <a:t>‹#›</a:t>
            </a:fld>
            <a:endParaRPr lang="en-US"/>
          </a:p>
        </p:txBody>
      </p:sp>
    </p:spTree>
    <p:extLst>
      <p:ext uri="{BB962C8B-B14F-4D97-AF65-F5344CB8AC3E}">
        <p14:creationId xmlns:p14="http://schemas.microsoft.com/office/powerpoint/2010/main" val="1574321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4D9DA7-E663-4C50-BC90-836B90C2289F}" type="datetimeFigureOut">
              <a:rPr lang="en-US" smtClean="0"/>
              <a:pPr/>
              <a:t>12/24/2022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991D79-DDC5-42D8-A868-7FE719011237}" type="slidenum">
              <a:rPr lang="en-US" smtClean="0"/>
              <a:pPr/>
              <a:t>‹#›</a:t>
            </a:fld>
            <a:endParaRPr lang="en-US"/>
          </a:p>
        </p:txBody>
      </p:sp>
    </p:spTree>
    <p:extLst>
      <p:ext uri="{BB962C8B-B14F-4D97-AF65-F5344CB8AC3E}">
        <p14:creationId xmlns:p14="http://schemas.microsoft.com/office/powerpoint/2010/main" val="34153731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4D9DA7-E663-4C50-BC90-836B90C2289F}" type="datetimeFigureOut">
              <a:rPr lang="en-US" smtClean="0"/>
              <a:pPr/>
              <a:t>12/24/2022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91D79-DDC5-42D8-A868-7FE719011237}" type="slidenum">
              <a:rPr lang="en-US" smtClean="0"/>
              <a:pPr/>
              <a:t>‹#›</a:t>
            </a:fld>
            <a:endParaRPr lang="en-US"/>
          </a:p>
        </p:txBody>
      </p:sp>
    </p:spTree>
    <p:extLst>
      <p:ext uri="{BB962C8B-B14F-4D97-AF65-F5344CB8AC3E}">
        <p14:creationId xmlns:p14="http://schemas.microsoft.com/office/powerpoint/2010/main" val="13266785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64D9DA7-E663-4C50-BC90-836B90C2289F}" type="datetimeFigureOut">
              <a:rPr lang="en-US" smtClean="0"/>
              <a:pPr/>
              <a:t>12/24/2022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991D79-DDC5-42D8-A868-7FE719011237}" type="slidenum">
              <a:rPr lang="en-US" smtClean="0"/>
              <a:pPr/>
              <a:t>‹#›</a:t>
            </a:fld>
            <a:endParaRPr lang="en-US"/>
          </a:p>
        </p:txBody>
      </p:sp>
    </p:spTree>
    <p:extLst>
      <p:ext uri="{BB962C8B-B14F-4D97-AF65-F5344CB8AC3E}">
        <p14:creationId xmlns:p14="http://schemas.microsoft.com/office/powerpoint/2010/main" val="376544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0E00F-7BE1-3998-3B34-9E876BEE03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2997D9-4D52-04D0-F25F-D4ED5E4669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7EFAF2-B2D3-B6EC-D85B-8A3B7C74F2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C94791-38A9-4BC9-B2D8-FCC162194281}"/>
              </a:ext>
            </a:extLst>
          </p:cNvPr>
          <p:cNvSpPr>
            <a:spLocks noGrp="1"/>
          </p:cNvSpPr>
          <p:nvPr>
            <p:ph type="dt" sz="half" idx="10"/>
          </p:nvPr>
        </p:nvSpPr>
        <p:spPr/>
        <p:txBody>
          <a:bodyPr/>
          <a:lstStyle/>
          <a:p>
            <a:fld id="{3B24720B-107C-4D11-8F3E-EBEC1B7B9D5D}" type="datetimeFigureOut">
              <a:rPr lang="en-US" smtClean="0"/>
              <a:t>12/25/2022</a:t>
            </a:fld>
            <a:endParaRPr lang="en-US"/>
          </a:p>
        </p:txBody>
      </p:sp>
      <p:sp>
        <p:nvSpPr>
          <p:cNvPr id="6" name="Footer Placeholder 5">
            <a:extLst>
              <a:ext uri="{FF2B5EF4-FFF2-40B4-BE49-F238E27FC236}">
                <a16:creationId xmlns:a16="http://schemas.microsoft.com/office/drawing/2014/main" id="{FCA2E0D3-4BE0-339E-1195-C4E6E377A2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1A0969-FB8B-7D7E-45C2-A5DDD3022329}"/>
              </a:ext>
            </a:extLst>
          </p:cNvPr>
          <p:cNvSpPr>
            <a:spLocks noGrp="1"/>
          </p:cNvSpPr>
          <p:nvPr>
            <p:ph type="sldNum" sz="quarter" idx="12"/>
          </p:nvPr>
        </p:nvSpPr>
        <p:spPr/>
        <p:txBody>
          <a:bodyPr/>
          <a:lstStyle/>
          <a:p>
            <a:fld id="{2BB8FE31-BB0A-4E62-A8B7-5D3137E87AB3}" type="slidenum">
              <a:rPr lang="en-US" smtClean="0"/>
              <a:t>‹#›</a:t>
            </a:fld>
            <a:endParaRPr lang="en-US"/>
          </a:p>
        </p:txBody>
      </p:sp>
    </p:spTree>
    <p:extLst>
      <p:ext uri="{BB962C8B-B14F-4D97-AF65-F5344CB8AC3E}">
        <p14:creationId xmlns:p14="http://schemas.microsoft.com/office/powerpoint/2010/main" val="23057825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B44CD-8CF9-1243-B338-F6AD37D9F3E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BF21DE-2B97-4B13-5165-EC40A39CFB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48156F-2665-FC2A-931B-2E7336E618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8E0B5C7-EFC4-A581-3164-81D468D571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21EFA4-7906-F663-E08B-E86EAD0FF2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68E337F-0DFF-22B1-7CB5-09A00AFFBE24}"/>
              </a:ext>
            </a:extLst>
          </p:cNvPr>
          <p:cNvSpPr>
            <a:spLocks noGrp="1"/>
          </p:cNvSpPr>
          <p:nvPr>
            <p:ph type="dt" sz="half" idx="10"/>
          </p:nvPr>
        </p:nvSpPr>
        <p:spPr/>
        <p:txBody>
          <a:bodyPr/>
          <a:lstStyle/>
          <a:p>
            <a:fld id="{3B24720B-107C-4D11-8F3E-EBEC1B7B9D5D}" type="datetimeFigureOut">
              <a:rPr lang="en-US" smtClean="0"/>
              <a:t>12/25/2022</a:t>
            </a:fld>
            <a:endParaRPr lang="en-US"/>
          </a:p>
        </p:txBody>
      </p:sp>
      <p:sp>
        <p:nvSpPr>
          <p:cNvPr id="8" name="Footer Placeholder 7">
            <a:extLst>
              <a:ext uri="{FF2B5EF4-FFF2-40B4-BE49-F238E27FC236}">
                <a16:creationId xmlns:a16="http://schemas.microsoft.com/office/drawing/2014/main" id="{190DE372-5CED-4F74-0393-7705794FBA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13FB5DC-76FD-B444-4570-224CD1FEB069}"/>
              </a:ext>
            </a:extLst>
          </p:cNvPr>
          <p:cNvSpPr>
            <a:spLocks noGrp="1"/>
          </p:cNvSpPr>
          <p:nvPr>
            <p:ph type="sldNum" sz="quarter" idx="12"/>
          </p:nvPr>
        </p:nvSpPr>
        <p:spPr/>
        <p:txBody>
          <a:bodyPr/>
          <a:lstStyle/>
          <a:p>
            <a:fld id="{2BB8FE31-BB0A-4E62-A8B7-5D3137E87AB3}" type="slidenum">
              <a:rPr lang="en-US" smtClean="0"/>
              <a:t>‹#›</a:t>
            </a:fld>
            <a:endParaRPr lang="en-US"/>
          </a:p>
        </p:txBody>
      </p:sp>
    </p:spTree>
    <p:extLst>
      <p:ext uri="{BB962C8B-B14F-4D97-AF65-F5344CB8AC3E}">
        <p14:creationId xmlns:p14="http://schemas.microsoft.com/office/powerpoint/2010/main" val="4302584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28E12-EA5C-F547-6EE7-2282FE26AA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3B3473-DD39-145D-084F-CF923E1EB742}"/>
              </a:ext>
            </a:extLst>
          </p:cNvPr>
          <p:cNvSpPr>
            <a:spLocks noGrp="1"/>
          </p:cNvSpPr>
          <p:nvPr>
            <p:ph type="dt" sz="half" idx="10"/>
          </p:nvPr>
        </p:nvSpPr>
        <p:spPr/>
        <p:txBody>
          <a:bodyPr/>
          <a:lstStyle/>
          <a:p>
            <a:fld id="{3B24720B-107C-4D11-8F3E-EBEC1B7B9D5D}" type="datetimeFigureOut">
              <a:rPr lang="en-US" smtClean="0"/>
              <a:t>12/25/2022</a:t>
            </a:fld>
            <a:endParaRPr lang="en-US"/>
          </a:p>
        </p:txBody>
      </p:sp>
      <p:sp>
        <p:nvSpPr>
          <p:cNvPr id="4" name="Footer Placeholder 3">
            <a:extLst>
              <a:ext uri="{FF2B5EF4-FFF2-40B4-BE49-F238E27FC236}">
                <a16:creationId xmlns:a16="http://schemas.microsoft.com/office/drawing/2014/main" id="{55B080A2-D961-F305-A456-437FCE325F1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848C5A-8C10-5EAA-9D19-703260E22E9F}"/>
              </a:ext>
            </a:extLst>
          </p:cNvPr>
          <p:cNvSpPr>
            <a:spLocks noGrp="1"/>
          </p:cNvSpPr>
          <p:nvPr>
            <p:ph type="sldNum" sz="quarter" idx="12"/>
          </p:nvPr>
        </p:nvSpPr>
        <p:spPr/>
        <p:txBody>
          <a:bodyPr/>
          <a:lstStyle/>
          <a:p>
            <a:fld id="{2BB8FE31-BB0A-4E62-A8B7-5D3137E87AB3}" type="slidenum">
              <a:rPr lang="en-US" smtClean="0"/>
              <a:t>‹#›</a:t>
            </a:fld>
            <a:endParaRPr lang="en-US"/>
          </a:p>
        </p:txBody>
      </p:sp>
    </p:spTree>
    <p:extLst>
      <p:ext uri="{BB962C8B-B14F-4D97-AF65-F5344CB8AC3E}">
        <p14:creationId xmlns:p14="http://schemas.microsoft.com/office/powerpoint/2010/main" val="55556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98F81C5-67C3-25A3-8EED-76B5DBF7DD25}"/>
              </a:ext>
            </a:extLst>
          </p:cNvPr>
          <p:cNvSpPr>
            <a:spLocks noGrp="1"/>
          </p:cNvSpPr>
          <p:nvPr>
            <p:ph type="dt" sz="half" idx="10"/>
          </p:nvPr>
        </p:nvSpPr>
        <p:spPr/>
        <p:txBody>
          <a:bodyPr/>
          <a:lstStyle/>
          <a:p>
            <a:fld id="{3B24720B-107C-4D11-8F3E-EBEC1B7B9D5D}" type="datetimeFigureOut">
              <a:rPr lang="en-US" smtClean="0"/>
              <a:t>12/25/2022</a:t>
            </a:fld>
            <a:endParaRPr lang="en-US"/>
          </a:p>
        </p:txBody>
      </p:sp>
      <p:sp>
        <p:nvSpPr>
          <p:cNvPr id="3" name="Footer Placeholder 2">
            <a:extLst>
              <a:ext uri="{FF2B5EF4-FFF2-40B4-BE49-F238E27FC236}">
                <a16:creationId xmlns:a16="http://schemas.microsoft.com/office/drawing/2014/main" id="{A4BEE40E-2CDB-0E39-A7B2-9D21602C6A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08CC94B-BF91-EE0F-B59E-610EF1F062E5}"/>
              </a:ext>
            </a:extLst>
          </p:cNvPr>
          <p:cNvSpPr>
            <a:spLocks noGrp="1"/>
          </p:cNvSpPr>
          <p:nvPr>
            <p:ph type="sldNum" sz="quarter" idx="12"/>
          </p:nvPr>
        </p:nvSpPr>
        <p:spPr/>
        <p:txBody>
          <a:bodyPr/>
          <a:lstStyle/>
          <a:p>
            <a:fld id="{2BB8FE31-BB0A-4E62-A8B7-5D3137E87AB3}" type="slidenum">
              <a:rPr lang="en-US" smtClean="0"/>
              <a:t>‹#›</a:t>
            </a:fld>
            <a:endParaRPr lang="en-US"/>
          </a:p>
        </p:txBody>
      </p:sp>
    </p:spTree>
    <p:extLst>
      <p:ext uri="{BB962C8B-B14F-4D97-AF65-F5344CB8AC3E}">
        <p14:creationId xmlns:p14="http://schemas.microsoft.com/office/powerpoint/2010/main" val="70971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D61AA-8743-FC1E-9263-5A5BBD69F7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AA2277B-381E-1C7B-D823-6E8CA59FAF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D17277-7B56-0C9D-9AA6-74422D57AB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0A1792-DF05-79CE-BB26-D2BB445DEB43}"/>
              </a:ext>
            </a:extLst>
          </p:cNvPr>
          <p:cNvSpPr>
            <a:spLocks noGrp="1"/>
          </p:cNvSpPr>
          <p:nvPr>
            <p:ph type="dt" sz="half" idx="10"/>
          </p:nvPr>
        </p:nvSpPr>
        <p:spPr/>
        <p:txBody>
          <a:bodyPr/>
          <a:lstStyle/>
          <a:p>
            <a:fld id="{3B24720B-107C-4D11-8F3E-EBEC1B7B9D5D}" type="datetimeFigureOut">
              <a:rPr lang="en-US" smtClean="0"/>
              <a:t>12/25/2022</a:t>
            </a:fld>
            <a:endParaRPr lang="en-US"/>
          </a:p>
        </p:txBody>
      </p:sp>
      <p:sp>
        <p:nvSpPr>
          <p:cNvPr id="6" name="Footer Placeholder 5">
            <a:extLst>
              <a:ext uri="{FF2B5EF4-FFF2-40B4-BE49-F238E27FC236}">
                <a16:creationId xmlns:a16="http://schemas.microsoft.com/office/drawing/2014/main" id="{9FC09B1A-28D2-108E-0769-43F976E881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D29AA9-1104-21A8-6823-A551B5B719A6}"/>
              </a:ext>
            </a:extLst>
          </p:cNvPr>
          <p:cNvSpPr>
            <a:spLocks noGrp="1"/>
          </p:cNvSpPr>
          <p:nvPr>
            <p:ph type="sldNum" sz="quarter" idx="12"/>
          </p:nvPr>
        </p:nvSpPr>
        <p:spPr/>
        <p:txBody>
          <a:bodyPr/>
          <a:lstStyle/>
          <a:p>
            <a:fld id="{2BB8FE31-BB0A-4E62-A8B7-5D3137E87AB3}" type="slidenum">
              <a:rPr lang="en-US" smtClean="0"/>
              <a:t>‹#›</a:t>
            </a:fld>
            <a:endParaRPr lang="en-US"/>
          </a:p>
        </p:txBody>
      </p:sp>
    </p:spTree>
    <p:extLst>
      <p:ext uri="{BB962C8B-B14F-4D97-AF65-F5344CB8AC3E}">
        <p14:creationId xmlns:p14="http://schemas.microsoft.com/office/powerpoint/2010/main" val="865870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225F0-E268-F91F-634D-031F0A88C4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E448C4-9720-5EFC-EFA5-171EC6DE87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774143-213E-034C-114A-E6C861F5D7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D66C15-6412-EF77-7A2C-DEED9E93BA7D}"/>
              </a:ext>
            </a:extLst>
          </p:cNvPr>
          <p:cNvSpPr>
            <a:spLocks noGrp="1"/>
          </p:cNvSpPr>
          <p:nvPr>
            <p:ph type="dt" sz="half" idx="10"/>
          </p:nvPr>
        </p:nvSpPr>
        <p:spPr/>
        <p:txBody>
          <a:bodyPr/>
          <a:lstStyle/>
          <a:p>
            <a:fld id="{3B24720B-107C-4D11-8F3E-EBEC1B7B9D5D}" type="datetimeFigureOut">
              <a:rPr lang="en-US" smtClean="0"/>
              <a:t>12/25/2022</a:t>
            </a:fld>
            <a:endParaRPr lang="en-US"/>
          </a:p>
        </p:txBody>
      </p:sp>
      <p:sp>
        <p:nvSpPr>
          <p:cNvPr id="6" name="Footer Placeholder 5">
            <a:extLst>
              <a:ext uri="{FF2B5EF4-FFF2-40B4-BE49-F238E27FC236}">
                <a16:creationId xmlns:a16="http://schemas.microsoft.com/office/drawing/2014/main" id="{F641C1DC-3F2F-96C3-107F-9C3FADA06E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D979B4-0DA7-E629-15DB-2E86590B53CA}"/>
              </a:ext>
            </a:extLst>
          </p:cNvPr>
          <p:cNvSpPr>
            <a:spLocks noGrp="1"/>
          </p:cNvSpPr>
          <p:nvPr>
            <p:ph type="sldNum" sz="quarter" idx="12"/>
          </p:nvPr>
        </p:nvSpPr>
        <p:spPr/>
        <p:txBody>
          <a:bodyPr/>
          <a:lstStyle/>
          <a:p>
            <a:fld id="{2BB8FE31-BB0A-4E62-A8B7-5D3137E87AB3}" type="slidenum">
              <a:rPr lang="en-US" smtClean="0"/>
              <a:t>‹#›</a:t>
            </a:fld>
            <a:endParaRPr lang="en-US"/>
          </a:p>
        </p:txBody>
      </p:sp>
    </p:spTree>
    <p:extLst>
      <p:ext uri="{BB962C8B-B14F-4D97-AF65-F5344CB8AC3E}">
        <p14:creationId xmlns:p14="http://schemas.microsoft.com/office/powerpoint/2010/main" val="3518645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CC21E0-5DD0-ED20-E2F3-4BE4A7BF26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08A10C-F9E4-1E58-160C-6BBD2EDEE8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C7A41B-7562-F4FD-8243-0282F640DC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4720B-107C-4D11-8F3E-EBEC1B7B9D5D}" type="datetimeFigureOut">
              <a:rPr lang="en-US" smtClean="0"/>
              <a:t>12/25/2022</a:t>
            </a:fld>
            <a:endParaRPr lang="en-US"/>
          </a:p>
        </p:txBody>
      </p:sp>
      <p:sp>
        <p:nvSpPr>
          <p:cNvPr id="5" name="Footer Placeholder 4">
            <a:extLst>
              <a:ext uri="{FF2B5EF4-FFF2-40B4-BE49-F238E27FC236}">
                <a16:creationId xmlns:a16="http://schemas.microsoft.com/office/drawing/2014/main" id="{C3DEAF36-3C22-5BE3-DC91-B57B4ECCD2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FE9708-4675-37CB-D88D-7BFA5D8FF0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8FE31-BB0A-4E62-A8B7-5D3137E87AB3}" type="slidenum">
              <a:rPr lang="en-US" smtClean="0"/>
              <a:t>‹#›</a:t>
            </a:fld>
            <a:endParaRPr lang="en-US"/>
          </a:p>
        </p:txBody>
      </p:sp>
    </p:spTree>
    <p:extLst>
      <p:ext uri="{BB962C8B-B14F-4D97-AF65-F5344CB8AC3E}">
        <p14:creationId xmlns:p14="http://schemas.microsoft.com/office/powerpoint/2010/main" val="270752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24ABFB85-2B09-43CD-9899-E8573B298B1C}" type="datetimeFigureOut">
              <a:rPr lang="en-US" smtClean="0"/>
              <a:t>12/24/2022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47DF9DFB-A618-4065-9AC2-B4BBCDDB80E5}" type="slidenum">
              <a:rPr lang="en-US" smtClean="0"/>
              <a:t>‹#›</a:t>
            </a:fld>
            <a:endParaRPr lang="en-US"/>
          </a:p>
        </p:txBody>
      </p:sp>
    </p:spTree>
    <p:extLst>
      <p:ext uri="{BB962C8B-B14F-4D97-AF65-F5344CB8AC3E}">
        <p14:creationId xmlns:p14="http://schemas.microsoft.com/office/powerpoint/2010/main" val="432422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D9DA7-E663-4C50-BC90-836B90C2289F}" type="datetimeFigureOut">
              <a:rPr lang="en-US" smtClean="0"/>
              <a:pPr/>
              <a:t>12/24/2022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91D79-DDC5-42D8-A868-7FE719011237}" type="slidenum">
              <a:rPr lang="en-US" smtClean="0"/>
              <a:pPr/>
              <a:t>‹#›</a:t>
            </a:fld>
            <a:endParaRPr lang="en-US"/>
          </a:p>
        </p:txBody>
      </p:sp>
    </p:spTree>
    <p:extLst>
      <p:ext uri="{BB962C8B-B14F-4D97-AF65-F5344CB8AC3E}">
        <p14:creationId xmlns:p14="http://schemas.microsoft.com/office/powerpoint/2010/main" val="29493193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DB9255E-7DC4-47F9-BC8C-79645EBBB58C}"/>
              </a:ext>
            </a:extLst>
          </p:cNvPr>
          <p:cNvSpPr txBox="1"/>
          <p:nvPr/>
        </p:nvSpPr>
        <p:spPr>
          <a:xfrm>
            <a:off x="740182" y="1701800"/>
            <a:ext cx="10597845" cy="3046988"/>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uLnTx/>
                <a:uFillTx/>
                <a:latin typeface="Calibri"/>
                <a:ea typeface="+mn-ea"/>
                <a:cs typeface="+mn-cs"/>
              </a:rPr>
              <a:t>Sermon</a:t>
            </a: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800" b="1" i="1" u="none" strike="noStrike" kern="1200" cap="none" spc="0" normalizeH="0" baseline="0" noProof="0" dirty="0">
                <a:ln>
                  <a:noFill/>
                </a:ln>
                <a:solidFill>
                  <a:prstClr val="white"/>
                </a:solidFill>
                <a:effectLst/>
                <a:uLnTx/>
                <a:uFillTx/>
                <a:latin typeface="Calibri"/>
                <a:ea typeface="+mn-ea"/>
                <a:cs typeface="+mn-cs"/>
              </a:rPr>
              <a:t>“Jesus’ Sacrifice, An Example &amp; More”</a:t>
            </a:r>
          </a:p>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4800" b="0" i="1" u="none"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4800" b="0" i="1" u="none" strike="noStrike" kern="1200" cap="none" spc="0" normalizeH="0" baseline="0" noProof="0" dirty="0">
                <a:ln>
                  <a:noFill/>
                </a:ln>
                <a:solidFill>
                  <a:prstClr val="white"/>
                </a:solidFill>
                <a:effectLst/>
                <a:uLnTx/>
                <a:uFillTx/>
                <a:latin typeface="Calibri"/>
                <a:ea typeface="+mn-ea"/>
                <a:cs typeface="+mn-cs"/>
              </a:rPr>
              <a:t>Jeff Smelser</a:t>
            </a:r>
          </a:p>
        </p:txBody>
      </p:sp>
    </p:spTree>
    <p:extLst>
      <p:ext uri="{BB962C8B-B14F-4D97-AF65-F5344CB8AC3E}">
        <p14:creationId xmlns:p14="http://schemas.microsoft.com/office/powerpoint/2010/main" val="783496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8" name="TextBox 7">
            <a:extLst>
              <a:ext uri="{FF2B5EF4-FFF2-40B4-BE49-F238E27FC236}">
                <a16:creationId xmlns:a16="http://schemas.microsoft.com/office/drawing/2014/main" id="{4ED48AD2-33F2-9E77-732F-85E836D6F7A3}"/>
              </a:ext>
            </a:extLst>
          </p:cNvPr>
          <p:cNvSpPr txBox="1"/>
          <p:nvPr/>
        </p:nvSpPr>
        <p:spPr>
          <a:xfrm>
            <a:off x="148590" y="1378611"/>
            <a:ext cx="11247120" cy="338554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Philippians 2:5-8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Have this attitude in yourselves which was also in Christ Jesus,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who, as He already existed in the form of God, did not consider equality with God something to be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grasped,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but </a:t>
            </a:r>
            <a:r>
              <a:rPr kumimoji="0" lang="en-US" sz="3400" b="1"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emptied Himself</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 by taking the form of a </a:t>
            </a:r>
            <a:r>
              <a:rPr kumimoji="0" lang="en-US" sz="3400" b="1"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bond-servant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 and being born in the likeness of men.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being found in appearance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as a man, He </a:t>
            </a:r>
            <a:r>
              <a:rPr kumimoji="0" lang="en-US" sz="34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humbled Himself</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by </a:t>
            </a:r>
            <a:r>
              <a:rPr kumimoji="0" lang="en-US" sz="34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becoming obedient</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to the point of death: death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on a cross.</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Arial" panose="020B0604020202020204" pitchFamily="34" charset="0"/>
            </a:endParaRPr>
          </a:p>
        </p:txBody>
      </p:sp>
    </p:spTree>
    <p:extLst>
      <p:ext uri="{BB962C8B-B14F-4D97-AF65-F5344CB8AC3E}">
        <p14:creationId xmlns:p14="http://schemas.microsoft.com/office/powerpoint/2010/main" val="13743602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250">
        <p159:morph option="byWord"/>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8" name="TextBox 7">
            <a:extLst>
              <a:ext uri="{FF2B5EF4-FFF2-40B4-BE49-F238E27FC236}">
                <a16:creationId xmlns:a16="http://schemas.microsoft.com/office/drawing/2014/main" id="{4ED48AD2-33F2-9E77-732F-85E836D6F7A3}"/>
              </a:ext>
            </a:extLst>
          </p:cNvPr>
          <p:cNvSpPr txBox="1"/>
          <p:nvPr/>
        </p:nvSpPr>
        <p:spPr>
          <a:xfrm>
            <a:off x="171450" y="2361591"/>
            <a:ext cx="10698480" cy="329320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Calibri" panose="020F0502020204030204" pitchFamily="34" charset="0"/>
                <a:cs typeface="Arial" panose="020B0604020202020204" pitchFamily="34" charset="0"/>
              </a:rPr>
              <a:t>Philippians 2:5-8	</a:t>
            </a: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Have this attitude in yourselves which was also in Christ Jesus,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who, as He already existed in the form of God, did not consider equality with God something to be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grasped,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but </a:t>
            </a:r>
            <a:r>
              <a:rPr kumimoji="0" lang="en-US" sz="3400" b="1" i="0" u="sng"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emptied Himself</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 by taking the form of a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bond-servant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and being born in the likeness of men.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being found in appearance as a man, He </a:t>
            </a:r>
            <a:r>
              <a:rPr kumimoji="0" lang="en-US" sz="34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humbled Himself</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by becoming obedient to the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point of death: death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on a cross.</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Arial" panose="020B0604020202020204" pitchFamily="34" charset="0"/>
            </a:endParaRPr>
          </a:p>
        </p:txBody>
      </p:sp>
      <p:sp>
        <p:nvSpPr>
          <p:cNvPr id="3" name="TextBox 2">
            <a:extLst>
              <a:ext uri="{FF2B5EF4-FFF2-40B4-BE49-F238E27FC236}">
                <a16:creationId xmlns:a16="http://schemas.microsoft.com/office/drawing/2014/main" id="{09B6F596-1172-7E79-A134-21B22647E123}"/>
              </a:ext>
            </a:extLst>
          </p:cNvPr>
          <p:cNvSpPr txBox="1"/>
          <p:nvPr/>
        </p:nvSpPr>
        <p:spPr>
          <a:xfrm>
            <a:off x="182880" y="1091476"/>
            <a:ext cx="10915650" cy="181588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err="1">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Phlpp</a:t>
            </a: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 2:3-8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Do nothing from selfishness or empty conceit, but with humility consider one another as more important than yourselves; do not merely look out for your own personal interests, but also for the interests of others.</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5" name="TextBox 4">
            <a:extLst>
              <a:ext uri="{FF2B5EF4-FFF2-40B4-BE49-F238E27FC236}">
                <a16:creationId xmlns:a16="http://schemas.microsoft.com/office/drawing/2014/main" id="{A2A5B4BF-5978-EBB9-2897-432FEFED556C}"/>
              </a:ext>
            </a:extLst>
          </p:cNvPr>
          <p:cNvSpPr txBox="1"/>
          <p:nvPr/>
        </p:nvSpPr>
        <p:spPr>
          <a:xfrm>
            <a:off x="0" y="5795493"/>
            <a:ext cx="12192000" cy="584775"/>
          </a:xfrm>
          <a:prstGeom prst="rect">
            <a:avLst/>
          </a:prstGeom>
          <a:solidFill>
            <a:schemeClr val="tx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Contrast this with the spirit of Lamech in Genesis 4</a:t>
            </a:r>
          </a:p>
        </p:txBody>
      </p:sp>
    </p:spTree>
    <p:extLst>
      <p:ext uri="{BB962C8B-B14F-4D97-AF65-F5344CB8AC3E}">
        <p14:creationId xmlns:p14="http://schemas.microsoft.com/office/powerpoint/2010/main" val="15575987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25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8" name="TextBox 7">
            <a:extLst>
              <a:ext uri="{FF2B5EF4-FFF2-40B4-BE49-F238E27FC236}">
                <a16:creationId xmlns:a16="http://schemas.microsoft.com/office/drawing/2014/main" id="{4ED48AD2-33F2-9E77-732F-85E836D6F7A3}"/>
              </a:ext>
            </a:extLst>
          </p:cNvPr>
          <p:cNvSpPr txBox="1"/>
          <p:nvPr/>
        </p:nvSpPr>
        <p:spPr>
          <a:xfrm>
            <a:off x="148590" y="1378611"/>
            <a:ext cx="11247120" cy="338554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Philippians 2:5-12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Have this attitude in yourselves which was also in Christ Jesus,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who, as He already existed in the form of God, did not consider equality with God something to be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grasped,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but </a:t>
            </a:r>
            <a:r>
              <a:rPr kumimoji="0" lang="en-US" sz="3400" b="1"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emptied Himself</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 by taking the form of a </a:t>
            </a:r>
            <a:r>
              <a:rPr kumimoji="0" lang="en-US" sz="3400" b="1" i="0" u="sng"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bond-servant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 and being born in the likeness of men.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being found in appearance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as a man, He </a:t>
            </a:r>
            <a:r>
              <a:rPr kumimoji="0" lang="en-US" sz="34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humbled Himself</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by </a:t>
            </a:r>
            <a:r>
              <a:rPr kumimoji="0" lang="en-US" sz="34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becoming obedient</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to the point of death: death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on a cross.</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Arial" panose="020B0604020202020204" pitchFamily="34" charset="0"/>
            </a:endParaRPr>
          </a:p>
        </p:txBody>
      </p:sp>
      <p:sp>
        <p:nvSpPr>
          <p:cNvPr id="3" name="TextBox 2">
            <a:extLst>
              <a:ext uri="{FF2B5EF4-FFF2-40B4-BE49-F238E27FC236}">
                <a16:creationId xmlns:a16="http://schemas.microsoft.com/office/drawing/2014/main" id="{76FF1A67-5F26-6175-F338-2E42125DB27E}"/>
              </a:ext>
            </a:extLst>
          </p:cNvPr>
          <p:cNvSpPr txBox="1"/>
          <p:nvPr/>
        </p:nvSpPr>
        <p:spPr>
          <a:xfrm>
            <a:off x="148590" y="4137614"/>
            <a:ext cx="11247120"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then</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4145567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25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8" name="TextBox 7">
            <a:extLst>
              <a:ext uri="{FF2B5EF4-FFF2-40B4-BE49-F238E27FC236}">
                <a16:creationId xmlns:a16="http://schemas.microsoft.com/office/drawing/2014/main" id="{4ED48AD2-33F2-9E77-732F-85E836D6F7A3}"/>
              </a:ext>
            </a:extLst>
          </p:cNvPr>
          <p:cNvSpPr txBox="1"/>
          <p:nvPr/>
        </p:nvSpPr>
        <p:spPr>
          <a:xfrm>
            <a:off x="148590" y="1378611"/>
            <a:ext cx="11247120" cy="338554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Philippians 2:5-12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Have this attitude in yourselves which was also in Christ Jesus,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who, as He already existed in the form of God, did not consider equality with God something to be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grasped,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but </a:t>
            </a:r>
            <a:r>
              <a:rPr kumimoji="0" lang="en-US" sz="3400" b="1"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emptied Himself</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 by taking the form of a </a:t>
            </a:r>
            <a:r>
              <a:rPr kumimoji="0" lang="en-US" sz="3400" b="1" i="0" u="sng"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bond-servant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 and being born in the likeness of men.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being found in appearance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as a man, He </a:t>
            </a:r>
            <a:r>
              <a:rPr kumimoji="0" lang="en-US" sz="34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humbled Himself</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by </a:t>
            </a:r>
            <a:r>
              <a:rPr kumimoji="0" lang="en-US" sz="34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becoming obedient</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to the point of death: death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on a cross.</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Arial" panose="020B0604020202020204" pitchFamily="34" charset="0"/>
            </a:endParaRPr>
          </a:p>
        </p:txBody>
      </p:sp>
      <p:sp>
        <p:nvSpPr>
          <p:cNvPr id="3" name="TextBox 2">
            <a:extLst>
              <a:ext uri="{FF2B5EF4-FFF2-40B4-BE49-F238E27FC236}">
                <a16:creationId xmlns:a16="http://schemas.microsoft.com/office/drawing/2014/main" id="{76FF1A67-5F26-6175-F338-2E42125DB27E}"/>
              </a:ext>
            </a:extLst>
          </p:cNvPr>
          <p:cNvSpPr txBox="1"/>
          <p:nvPr/>
        </p:nvSpPr>
        <p:spPr>
          <a:xfrm>
            <a:off x="148590" y="4137614"/>
            <a:ext cx="11247120"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then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my beloved,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just as you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have always obeyed</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818699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8" name="TextBox 7">
            <a:extLst>
              <a:ext uri="{FF2B5EF4-FFF2-40B4-BE49-F238E27FC236}">
                <a16:creationId xmlns:a16="http://schemas.microsoft.com/office/drawing/2014/main" id="{4ED48AD2-33F2-9E77-732F-85E836D6F7A3}"/>
              </a:ext>
            </a:extLst>
          </p:cNvPr>
          <p:cNvSpPr txBox="1"/>
          <p:nvPr/>
        </p:nvSpPr>
        <p:spPr>
          <a:xfrm>
            <a:off x="148590" y="1378611"/>
            <a:ext cx="11247120" cy="338554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Philippians 2:5-12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Have this attitude in yourselves which was also in Christ Jesus,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who, as He already existed in the form of God, did not consider equality with God something to be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grasped,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but </a:t>
            </a:r>
            <a:r>
              <a:rPr kumimoji="0" lang="en-US" sz="3400" b="1"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emptied Himself</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 by taking the form of a </a:t>
            </a:r>
            <a:r>
              <a:rPr kumimoji="0" lang="en-US" sz="3400" b="1" i="0" u="sng"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bond-servant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 and being born in the likeness of men.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being found in appearance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as a man, He </a:t>
            </a:r>
            <a:r>
              <a:rPr kumimoji="0" lang="en-US" sz="34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humbled Himself</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by </a:t>
            </a:r>
            <a:r>
              <a:rPr kumimoji="0" lang="en-US" sz="34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becoming obedient</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to the point of death: death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on a cross.</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Arial" panose="020B0604020202020204" pitchFamily="34" charset="0"/>
            </a:endParaRPr>
          </a:p>
        </p:txBody>
      </p:sp>
      <p:sp>
        <p:nvSpPr>
          <p:cNvPr id="3" name="TextBox 2">
            <a:extLst>
              <a:ext uri="{FF2B5EF4-FFF2-40B4-BE49-F238E27FC236}">
                <a16:creationId xmlns:a16="http://schemas.microsoft.com/office/drawing/2014/main" id="{76FF1A67-5F26-6175-F338-2E42125DB27E}"/>
              </a:ext>
            </a:extLst>
          </p:cNvPr>
          <p:cNvSpPr txBox="1"/>
          <p:nvPr/>
        </p:nvSpPr>
        <p:spPr>
          <a:xfrm>
            <a:off x="148590" y="4137614"/>
            <a:ext cx="11247120"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then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my beloved,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just as you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have always obeyed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not as in my presence only, but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much more in my absence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work out your own salvation with fear and trembling; </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845999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8" name="TextBox 7">
            <a:extLst>
              <a:ext uri="{FF2B5EF4-FFF2-40B4-BE49-F238E27FC236}">
                <a16:creationId xmlns:a16="http://schemas.microsoft.com/office/drawing/2014/main" id="{4ED48AD2-33F2-9E77-732F-85E836D6F7A3}"/>
              </a:ext>
            </a:extLst>
          </p:cNvPr>
          <p:cNvSpPr txBox="1"/>
          <p:nvPr/>
        </p:nvSpPr>
        <p:spPr>
          <a:xfrm>
            <a:off x="148590" y="1378611"/>
            <a:ext cx="11247120" cy="338554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Palatino Linotype" panose="02040502050505030304" pitchFamily="18" charset="0"/>
                <a:ea typeface="Calibri" panose="020F0502020204030204" pitchFamily="34" charset="0"/>
                <a:cs typeface="Arial" panose="020B0604020202020204" pitchFamily="34" charset="0"/>
              </a:rPr>
              <a:t>Philippians 2:5-12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Calibri" panose="020F0502020204030204" pitchFamily="34" charset="0"/>
                <a:cs typeface="+mn-cs"/>
              </a:rPr>
              <a:t>Have this attitude in yourselves which was also in Christ Jesus,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who, as He already existed in the form of God, did not consider equality with God something to be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Calibri" panose="020F0502020204030204" pitchFamily="34" charset="0"/>
                <a:cs typeface="+mn-cs"/>
              </a:rPr>
              <a:t>grasped,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but </a:t>
            </a:r>
            <a:r>
              <a:rPr kumimoji="0" lang="en-US" sz="3400" b="1" i="0" u="none" strike="noStrike" kern="1200" cap="none" spc="0" normalizeH="0" baseline="0" noProof="0" dirty="0">
                <a:ln>
                  <a:noFill/>
                </a:ln>
                <a:solidFill>
                  <a:prstClr val="white"/>
                </a:solidFill>
                <a:effectLst/>
                <a:uLnTx/>
                <a:uFillTx/>
                <a:latin typeface="Palatino Linotype" panose="02040502050505030304" pitchFamily="18" charset="0"/>
                <a:ea typeface="Calibri" panose="020F0502020204030204" pitchFamily="34" charset="0"/>
                <a:cs typeface="+mn-cs"/>
              </a:rPr>
              <a:t>emptied Himself</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Calibri" panose="020F0502020204030204" pitchFamily="34" charset="0"/>
                <a:cs typeface="+mn-cs"/>
              </a:rPr>
              <a:t> by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taking the form of a </a:t>
            </a:r>
            <a:r>
              <a:rPr kumimoji="0" lang="en-US" sz="3400" b="1" i="0" u="sng"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bond-servant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Calibri" panose="020F0502020204030204" pitchFamily="34" charset="0"/>
                <a:cs typeface="+mn-cs"/>
              </a:rPr>
              <a:t>and being born in the likeness of men. </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And being found in appearance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as a man,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He </a:t>
            </a:r>
            <a:r>
              <a:rPr kumimoji="0" lang="en-US" sz="34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humbled Himself</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by </a:t>
            </a:r>
            <a:r>
              <a:rPr kumimoji="0" lang="en-US" sz="34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becoming obedient</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to the point of death: death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on a cross.</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Arial" panose="020B0604020202020204" pitchFamily="34" charset="0"/>
            </a:endParaRPr>
          </a:p>
        </p:txBody>
      </p:sp>
      <p:sp>
        <p:nvSpPr>
          <p:cNvPr id="3" name="TextBox 2">
            <a:extLst>
              <a:ext uri="{FF2B5EF4-FFF2-40B4-BE49-F238E27FC236}">
                <a16:creationId xmlns:a16="http://schemas.microsoft.com/office/drawing/2014/main" id="{76FF1A67-5F26-6175-F338-2E42125DB27E}"/>
              </a:ext>
            </a:extLst>
          </p:cNvPr>
          <p:cNvSpPr txBox="1"/>
          <p:nvPr/>
        </p:nvSpPr>
        <p:spPr>
          <a:xfrm>
            <a:off x="148590" y="4137614"/>
            <a:ext cx="11247120"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then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my beloved,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just as you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have always obeyed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not as in my presence only, but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now much more in my absence</a:t>
            </a:r>
            <a:r>
              <a:rPr kumimoji="0" lang="en-US" sz="2800" b="0" i="0" u="none" strike="noStrike" kern="1200" cap="none" spc="0" normalizeH="0" baseline="0" noProof="0" dirty="0">
                <a:ln>
                  <a:noFill/>
                </a:ln>
                <a:solidFill>
                  <a:prstClr val="white"/>
                </a:solidFill>
                <a:effectLst/>
                <a:uLnTx/>
                <a:uFillTx/>
                <a:latin typeface="Palatino Linotype" panose="02040502050505030304" pitchFamily="18" charset="0"/>
                <a:ea typeface="+mn-ea"/>
                <a:cs typeface="+mn-cs"/>
              </a:rPr>
              <a:t>, work out your own salvation with fear and trembling; </a:t>
            </a:r>
          </a:p>
        </p:txBody>
      </p:sp>
    </p:spTree>
    <p:extLst>
      <p:ext uri="{BB962C8B-B14F-4D97-AF65-F5344CB8AC3E}">
        <p14:creationId xmlns:p14="http://schemas.microsoft.com/office/powerpoint/2010/main" val="634878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2" name="TextBox 1">
            <a:extLst>
              <a:ext uri="{FF2B5EF4-FFF2-40B4-BE49-F238E27FC236}">
                <a16:creationId xmlns:a16="http://schemas.microsoft.com/office/drawing/2014/main" id="{781CB006-35C7-3328-CD18-08A19A875F55}"/>
              </a:ext>
            </a:extLst>
          </p:cNvPr>
          <p:cNvSpPr txBox="1"/>
          <p:nvPr/>
        </p:nvSpPr>
        <p:spPr>
          <a:xfrm>
            <a:off x="2743200" y="1737360"/>
            <a:ext cx="6549390" cy="1569660"/>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Humbling Oneself &amp; Exalting Others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Obedience</a:t>
            </a:r>
          </a:p>
        </p:txBody>
      </p:sp>
    </p:spTree>
    <p:extLst>
      <p:ext uri="{BB962C8B-B14F-4D97-AF65-F5344CB8AC3E}">
        <p14:creationId xmlns:p14="http://schemas.microsoft.com/office/powerpoint/2010/main" val="1621559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8" name="TextBox 7">
            <a:extLst>
              <a:ext uri="{FF2B5EF4-FFF2-40B4-BE49-F238E27FC236}">
                <a16:creationId xmlns:a16="http://schemas.microsoft.com/office/drawing/2014/main" id="{4ED48AD2-33F2-9E77-732F-85E836D6F7A3}"/>
              </a:ext>
            </a:extLst>
          </p:cNvPr>
          <p:cNvSpPr txBox="1"/>
          <p:nvPr/>
        </p:nvSpPr>
        <p:spPr>
          <a:xfrm>
            <a:off x="696502" y="1378611"/>
            <a:ext cx="10927808"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Hebrews 12:1-3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…let’s run with endurance the race that is set before us, looking only at Jesus, the originator and perfecter of the faith, who for the joy set before Him endured the cross, despising the shame, and has sat down at the right hand of the throne of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consider Him who has endured such hostility by sinners against Himself, so that you will not grow weary and lose heart.</a:t>
            </a:r>
          </a:p>
        </p:txBody>
      </p:sp>
    </p:spTree>
    <p:extLst>
      <p:ext uri="{BB962C8B-B14F-4D97-AF65-F5344CB8AC3E}">
        <p14:creationId xmlns:p14="http://schemas.microsoft.com/office/powerpoint/2010/main" val="26023505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8" name="TextBox 7">
            <a:extLst>
              <a:ext uri="{FF2B5EF4-FFF2-40B4-BE49-F238E27FC236}">
                <a16:creationId xmlns:a16="http://schemas.microsoft.com/office/drawing/2014/main" id="{4ED48AD2-33F2-9E77-732F-85E836D6F7A3}"/>
              </a:ext>
            </a:extLst>
          </p:cNvPr>
          <p:cNvSpPr txBox="1"/>
          <p:nvPr/>
        </p:nvSpPr>
        <p:spPr>
          <a:xfrm>
            <a:off x="696502" y="1378611"/>
            <a:ext cx="10973528" cy="276998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Hebrews 12:1-3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…let’s </a:t>
            </a:r>
            <a:r>
              <a:rPr kumimoji="0" lang="en-US" sz="34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run with endurance the race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that is set before us, looking only at Jesus, the originator and perfecter of the faith, who for the joy set before Him endured the cross, despising the shame, and has sat down at the right hand of the throne of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consider Him who has endured such hostility by sinners against Himself, so that you will not grow weary and lose heart.</a:t>
            </a:r>
          </a:p>
        </p:txBody>
      </p:sp>
    </p:spTree>
    <p:extLst>
      <p:ext uri="{BB962C8B-B14F-4D97-AF65-F5344CB8AC3E}">
        <p14:creationId xmlns:p14="http://schemas.microsoft.com/office/powerpoint/2010/main" val="41515581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8" name="TextBox 7">
            <a:extLst>
              <a:ext uri="{FF2B5EF4-FFF2-40B4-BE49-F238E27FC236}">
                <a16:creationId xmlns:a16="http://schemas.microsoft.com/office/drawing/2014/main" id="{4ED48AD2-33F2-9E77-732F-85E836D6F7A3}"/>
              </a:ext>
            </a:extLst>
          </p:cNvPr>
          <p:cNvSpPr txBox="1"/>
          <p:nvPr/>
        </p:nvSpPr>
        <p:spPr>
          <a:xfrm>
            <a:off x="696502" y="1378611"/>
            <a:ext cx="10984958" cy="286232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Hebrews 12:1-3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…let’s </a:t>
            </a:r>
            <a:r>
              <a:rPr kumimoji="0" lang="en-US" sz="34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run with endurance the race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that is set before us, looking only at Jesus, the originator and perfecter of the faith, who for the joy set before Him endured the cross, despising the shame, and has sat down at the right hand of the throne of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consider Him who has endured such hostility by sinners against Himself, so that you will </a:t>
            </a:r>
            <a:r>
              <a:rPr kumimoji="0" lang="en-US" sz="34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not grow weary and lose heart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p>
        </p:txBody>
      </p:sp>
    </p:spTree>
    <p:extLst>
      <p:ext uri="{BB962C8B-B14F-4D97-AF65-F5344CB8AC3E}">
        <p14:creationId xmlns:p14="http://schemas.microsoft.com/office/powerpoint/2010/main" val="3239045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107721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an Example &amp; More</a:t>
            </a:r>
          </a:p>
        </p:txBody>
      </p:sp>
    </p:spTree>
    <p:extLst>
      <p:ext uri="{BB962C8B-B14F-4D97-AF65-F5344CB8AC3E}">
        <p14:creationId xmlns:p14="http://schemas.microsoft.com/office/powerpoint/2010/main" val="6820231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8" name="TextBox 7">
            <a:extLst>
              <a:ext uri="{FF2B5EF4-FFF2-40B4-BE49-F238E27FC236}">
                <a16:creationId xmlns:a16="http://schemas.microsoft.com/office/drawing/2014/main" id="{4ED48AD2-33F2-9E77-732F-85E836D6F7A3}"/>
              </a:ext>
            </a:extLst>
          </p:cNvPr>
          <p:cNvSpPr txBox="1"/>
          <p:nvPr/>
        </p:nvSpPr>
        <p:spPr>
          <a:xfrm>
            <a:off x="696502" y="1447191"/>
            <a:ext cx="10984958"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Hebrews 12:1-3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looking only at Jesus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who for the joy set before Him endured the cross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119372179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500" fill="hold"/>
                                        <p:tgtEl>
                                          <p:spTgt spid="8">
                                            <p:txEl>
                                              <p:pRg st="1" end="1"/>
                                            </p:txEl>
                                          </p:spTgt>
                                        </p:tgtEl>
                                      </p:cBhvr>
                                      <p:by x="130000" y="130000"/>
                                    </p:animScale>
                                  </p:childTnLst>
                                </p:cTn>
                              </p:par>
                              <p:par>
                                <p:cTn id="7" presetID="6" presetClass="emph" presetSubtype="0" fill="hold" nodeType="withEffect">
                                  <p:stCondLst>
                                    <p:cond delay="0"/>
                                  </p:stCondLst>
                                  <p:childTnLst>
                                    <p:animScale>
                                      <p:cBhvr>
                                        <p:cTn id="8" dur="500" fill="hold"/>
                                        <p:tgtEl>
                                          <p:spTgt spid="8">
                                            <p:txEl>
                                              <p:pRg st="2" end="2"/>
                                            </p:txEl>
                                          </p:spTgt>
                                        </p:tgtEl>
                                      </p:cBhvr>
                                      <p:by x="130000" y="13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3" name="TextBox 2">
            <a:extLst>
              <a:ext uri="{FF2B5EF4-FFF2-40B4-BE49-F238E27FC236}">
                <a16:creationId xmlns:a16="http://schemas.microsoft.com/office/drawing/2014/main" id="{68FA33A2-6286-FC9D-5B32-CE83EA3710F5}"/>
              </a:ext>
            </a:extLst>
          </p:cNvPr>
          <p:cNvSpPr txBox="1"/>
          <p:nvPr/>
        </p:nvSpPr>
        <p:spPr>
          <a:xfrm>
            <a:off x="3049073" y="2970554"/>
            <a:ext cx="6098146"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Enduring, Not Growing Weary</a:t>
            </a:r>
          </a:p>
        </p:txBody>
      </p:sp>
    </p:spTree>
    <p:extLst>
      <p:ext uri="{BB962C8B-B14F-4D97-AF65-F5344CB8AC3E}">
        <p14:creationId xmlns:p14="http://schemas.microsoft.com/office/powerpoint/2010/main" val="18288850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8" name="TextBox 7">
            <a:extLst>
              <a:ext uri="{FF2B5EF4-FFF2-40B4-BE49-F238E27FC236}">
                <a16:creationId xmlns:a16="http://schemas.microsoft.com/office/drawing/2014/main" id="{4ED48AD2-33F2-9E77-732F-85E836D6F7A3}"/>
              </a:ext>
            </a:extLst>
          </p:cNvPr>
          <p:cNvSpPr txBox="1"/>
          <p:nvPr/>
        </p:nvSpPr>
        <p:spPr>
          <a:xfrm>
            <a:off x="696502" y="1378611"/>
            <a:ext cx="10289177" cy="1660968"/>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1 Peter 2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Calibri" panose="020F0502020204030204" pitchFamily="34" charset="0"/>
                <a:cs typeface="Arial" panose="020B0604020202020204" pitchFamily="34" charset="0"/>
              </a:rPr>
              <a:t>21 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Arial" panose="020B0604020202020204" pitchFamily="34" charset="0"/>
              </a:rPr>
              <a:t>For you have been called for this purpose,</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Arial" panose="020B0604020202020204" pitchFamily="34" charset="0"/>
              </a:rPr>
              <a:t>because Christ also suffered for you, leaving you an example,</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Arial" panose="020B0604020202020204" pitchFamily="34" charset="0"/>
              </a:rPr>
              <a:t>so that you would follow in His steps</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Arial" panose="020B0604020202020204" pitchFamily="34" charset="0"/>
            </a:endParaRPr>
          </a:p>
        </p:txBody>
      </p:sp>
    </p:spTree>
    <p:extLst>
      <p:ext uri="{BB962C8B-B14F-4D97-AF65-F5344CB8AC3E}">
        <p14:creationId xmlns:p14="http://schemas.microsoft.com/office/powerpoint/2010/main" val="14652186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8" name="TextBox 7">
            <a:extLst>
              <a:ext uri="{FF2B5EF4-FFF2-40B4-BE49-F238E27FC236}">
                <a16:creationId xmlns:a16="http://schemas.microsoft.com/office/drawing/2014/main" id="{4ED48AD2-33F2-9E77-732F-85E836D6F7A3}"/>
              </a:ext>
            </a:extLst>
          </p:cNvPr>
          <p:cNvSpPr txBox="1"/>
          <p:nvPr/>
        </p:nvSpPr>
        <p:spPr>
          <a:xfrm>
            <a:off x="696502" y="1378611"/>
            <a:ext cx="10802807" cy="1751762"/>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1 Peter 2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Calibri" panose="020F0502020204030204" pitchFamily="34" charset="0"/>
                <a:cs typeface="Arial" panose="020B0604020202020204" pitchFamily="34" charset="0"/>
              </a:rPr>
              <a:t>21 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Arial" panose="020B0604020202020204" pitchFamily="34" charset="0"/>
              </a:rPr>
              <a:t>For you have been called for this purpose,</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Arial" panose="020B0604020202020204" pitchFamily="34" charset="0"/>
              </a:rPr>
              <a:t>because Christ also suffered for you, </a:t>
            </a:r>
            <a:r>
              <a:rPr kumimoji="0" lang="en-US" sz="3400" b="1" i="0" u="sng"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Arial" panose="020B0604020202020204" pitchFamily="34" charset="0"/>
              </a:rPr>
              <a:t>leaving you an example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Arial" panose="020B0604020202020204" pitchFamily="34" charset="0"/>
              </a:rPr>
              <a:t>so that you would follow in His steps</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Arial" panose="020B0604020202020204" pitchFamily="34" charset="0"/>
            </a:endParaRPr>
          </a:p>
        </p:txBody>
      </p:sp>
    </p:spTree>
    <p:extLst>
      <p:ext uri="{BB962C8B-B14F-4D97-AF65-F5344CB8AC3E}">
        <p14:creationId xmlns:p14="http://schemas.microsoft.com/office/powerpoint/2010/main" val="18988003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8" name="TextBox 7">
            <a:extLst>
              <a:ext uri="{FF2B5EF4-FFF2-40B4-BE49-F238E27FC236}">
                <a16:creationId xmlns:a16="http://schemas.microsoft.com/office/drawing/2014/main" id="{4ED48AD2-33F2-9E77-732F-85E836D6F7A3}"/>
              </a:ext>
            </a:extLst>
          </p:cNvPr>
          <p:cNvSpPr txBox="1"/>
          <p:nvPr/>
        </p:nvSpPr>
        <p:spPr>
          <a:xfrm>
            <a:off x="696502" y="1378611"/>
            <a:ext cx="10802807" cy="1854354"/>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1 Peter 2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Calibri" panose="020F0502020204030204" pitchFamily="34" charset="0"/>
                <a:cs typeface="Arial" panose="020B0604020202020204" pitchFamily="34" charset="0"/>
              </a:rPr>
              <a:t>21 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Arial" panose="020B0604020202020204" pitchFamily="34" charset="0"/>
              </a:rPr>
              <a:t>For you have been called for this purpose,</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Arial" panose="020B0604020202020204" pitchFamily="34" charset="0"/>
              </a:rPr>
              <a:t>because Christ also suffered for you, </a:t>
            </a:r>
            <a:r>
              <a:rPr kumimoji="0" lang="en-US" sz="3400" b="1"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Arial" panose="020B0604020202020204" pitchFamily="34" charset="0"/>
              </a:rPr>
              <a:t>leaving you an example</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Arial" panose="020B0604020202020204" pitchFamily="34" charset="0"/>
              </a:rPr>
              <a:t>,</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3400" b="1"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Arial" panose="020B0604020202020204" pitchFamily="34" charset="0"/>
              </a:rPr>
              <a:t>so that you would follow in His steps</a:t>
            </a:r>
            <a:endParaRPr kumimoji="0" lang="en-US" sz="34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Arial" panose="020B0604020202020204" pitchFamily="34" charset="0"/>
            </a:endParaRPr>
          </a:p>
        </p:txBody>
      </p:sp>
    </p:spTree>
    <p:extLst>
      <p:ext uri="{BB962C8B-B14F-4D97-AF65-F5344CB8AC3E}">
        <p14:creationId xmlns:p14="http://schemas.microsoft.com/office/powerpoint/2010/main" val="15819324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8" name="TextBox 7">
            <a:extLst>
              <a:ext uri="{FF2B5EF4-FFF2-40B4-BE49-F238E27FC236}">
                <a16:creationId xmlns:a16="http://schemas.microsoft.com/office/drawing/2014/main" id="{4ED48AD2-33F2-9E77-732F-85E836D6F7A3}"/>
              </a:ext>
            </a:extLst>
          </p:cNvPr>
          <p:cNvSpPr txBox="1"/>
          <p:nvPr/>
        </p:nvSpPr>
        <p:spPr>
          <a:xfrm>
            <a:off x="696502" y="1494522"/>
            <a:ext cx="10802807" cy="1455783"/>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Arial" panose="020B0604020202020204" pitchFamily="34" charset="0"/>
              </a:rPr>
              <a:t>						   For you have been called for this purpose, because Christ also suffered for you, leaving you an example, so that you would follow in His steps</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Arial" panose="020B0604020202020204" pitchFamily="34" charset="0"/>
            </a:endParaRPr>
          </a:p>
        </p:txBody>
      </p:sp>
      <p:sp>
        <p:nvSpPr>
          <p:cNvPr id="6" name="TextBox 5">
            <a:extLst>
              <a:ext uri="{FF2B5EF4-FFF2-40B4-BE49-F238E27FC236}">
                <a16:creationId xmlns:a16="http://schemas.microsoft.com/office/drawing/2014/main" id="{5476702B-235E-4B62-B37F-C652F4CD5A9F}"/>
              </a:ext>
            </a:extLst>
          </p:cNvPr>
          <p:cNvSpPr txBox="1"/>
          <p:nvPr/>
        </p:nvSpPr>
        <p:spPr>
          <a:xfrm>
            <a:off x="692691" y="1074189"/>
            <a:ext cx="10802806"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But if when you do what is right and suffer for it you patiently endure it, this finds favor with God.</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9" name="TextBox 8">
            <a:extLst>
              <a:ext uri="{FF2B5EF4-FFF2-40B4-BE49-F238E27FC236}">
                <a16:creationId xmlns:a16="http://schemas.microsoft.com/office/drawing/2014/main" id="{C93DEF2F-B607-4AB6-E587-D9F03012AEBC}"/>
              </a:ext>
            </a:extLst>
          </p:cNvPr>
          <p:cNvSpPr txBox="1"/>
          <p:nvPr/>
        </p:nvSpPr>
        <p:spPr>
          <a:xfrm>
            <a:off x="692690" y="2393403"/>
            <a:ext cx="10911175" cy="3299878"/>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Arial" panose="020B0604020202020204" pitchFamily="34" charset="0"/>
              </a:rPr>
              <a:t>								 ,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Arial" panose="020B0604020202020204" pitchFamily="34" charset="0"/>
              </a:rPr>
              <a:t>He who committed no sin, nor was any deceit found in His mouth; and while being abusively insulted, He did not insult in return; while suffering, He did not threaten, but kept entrusting Himself to Him who judges righteously; and He Himself brought our sins in His body up on the cross, so that we might die to sin and live for righteousness; by His wounds you were healed.</a:t>
            </a:r>
          </a:p>
        </p:txBody>
      </p:sp>
      <p:sp>
        <p:nvSpPr>
          <p:cNvPr id="3" name="TextBox 2">
            <a:extLst>
              <a:ext uri="{FF2B5EF4-FFF2-40B4-BE49-F238E27FC236}">
                <a16:creationId xmlns:a16="http://schemas.microsoft.com/office/drawing/2014/main" id="{001ED4C3-BE91-E0C8-9864-ECF6A7E0162F}"/>
              </a:ext>
            </a:extLst>
          </p:cNvPr>
          <p:cNvSpPr txBox="1"/>
          <p:nvPr/>
        </p:nvSpPr>
        <p:spPr>
          <a:xfrm>
            <a:off x="2711446" y="4222580"/>
            <a:ext cx="7431360" cy="2062103"/>
          </a:xfrm>
          <a:prstGeom prst="rect">
            <a:avLst/>
          </a:prstGeom>
          <a:solidFill>
            <a:schemeClr val="bg1"/>
          </a:solidFill>
          <a:ln>
            <a:solidFill>
              <a:schemeClr val="tx1"/>
            </a:solidFill>
          </a:ln>
          <a:effectLst>
            <a:outerShdw blurRad="50800" dist="114300" dir="13500000" algn="br" rotWithShape="0">
              <a:prstClr val="black">
                <a:alpha val="40000"/>
              </a:prstClr>
            </a:outerShdw>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Acts 5</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41 </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they went on their way from the presence of the Council, </a:t>
            </a:r>
            <a:r>
              <a:rPr kumimoji="0" lang="en-US" sz="32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rejoicing that they had been considered worthy to suffer shame for His name</a:t>
            </a: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8596452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2" name="TextBox 1">
            <a:extLst>
              <a:ext uri="{FF2B5EF4-FFF2-40B4-BE49-F238E27FC236}">
                <a16:creationId xmlns:a16="http://schemas.microsoft.com/office/drawing/2014/main" id="{B71EB825-6A5E-8BE9-5C2C-39306584FEFC}"/>
              </a:ext>
            </a:extLst>
          </p:cNvPr>
          <p:cNvSpPr txBox="1"/>
          <p:nvPr/>
        </p:nvSpPr>
        <p:spPr>
          <a:xfrm>
            <a:off x="2408349" y="2215166"/>
            <a:ext cx="645231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Patiently Endure Suffering</a:t>
            </a:r>
          </a:p>
        </p:txBody>
      </p:sp>
    </p:spTree>
    <p:extLst>
      <p:ext uri="{BB962C8B-B14F-4D97-AF65-F5344CB8AC3E}">
        <p14:creationId xmlns:p14="http://schemas.microsoft.com/office/powerpoint/2010/main" val="562216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2" name="TextBox 1">
            <a:extLst>
              <a:ext uri="{FF2B5EF4-FFF2-40B4-BE49-F238E27FC236}">
                <a16:creationId xmlns:a16="http://schemas.microsoft.com/office/drawing/2014/main" id="{B71EB825-6A5E-8BE9-5C2C-39306584FEFC}"/>
              </a:ext>
            </a:extLst>
          </p:cNvPr>
          <p:cNvSpPr txBox="1"/>
          <p:nvPr/>
        </p:nvSpPr>
        <p:spPr>
          <a:xfrm>
            <a:off x="1313646" y="5138669"/>
            <a:ext cx="902809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Patiently Endure Suffering				1 Peter 2</a:t>
            </a:r>
          </a:p>
        </p:txBody>
      </p:sp>
      <p:sp>
        <p:nvSpPr>
          <p:cNvPr id="3" name="TextBox 2">
            <a:extLst>
              <a:ext uri="{FF2B5EF4-FFF2-40B4-BE49-F238E27FC236}">
                <a16:creationId xmlns:a16="http://schemas.microsoft.com/office/drawing/2014/main" id="{C9F2CF24-C828-565C-9F77-C9F46DA8F6D5}"/>
              </a:ext>
            </a:extLst>
          </p:cNvPr>
          <p:cNvSpPr txBox="1"/>
          <p:nvPr/>
        </p:nvSpPr>
        <p:spPr>
          <a:xfrm>
            <a:off x="1310423" y="4412987"/>
            <a:ext cx="9636620"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Enduring, Not Growing Weary			Hebrews 12</a:t>
            </a:r>
          </a:p>
        </p:txBody>
      </p:sp>
      <p:sp>
        <p:nvSpPr>
          <p:cNvPr id="5" name="TextBox 4">
            <a:extLst>
              <a:ext uri="{FF2B5EF4-FFF2-40B4-BE49-F238E27FC236}">
                <a16:creationId xmlns:a16="http://schemas.microsoft.com/office/drawing/2014/main" id="{8A9F108D-7058-AF8C-5A99-E19062C952D9}"/>
              </a:ext>
            </a:extLst>
          </p:cNvPr>
          <p:cNvSpPr txBox="1"/>
          <p:nvPr/>
        </p:nvSpPr>
        <p:spPr>
          <a:xfrm>
            <a:off x="1300762" y="3181637"/>
            <a:ext cx="10019767"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Humbling Oneself &amp; Exalting Others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Obedience							Philippians 2</a:t>
            </a:r>
          </a:p>
        </p:txBody>
      </p:sp>
      <p:sp>
        <p:nvSpPr>
          <p:cNvPr id="6" name="TextBox 5">
            <a:extLst>
              <a:ext uri="{FF2B5EF4-FFF2-40B4-BE49-F238E27FC236}">
                <a16:creationId xmlns:a16="http://schemas.microsoft.com/office/drawing/2014/main" id="{FD5D33B1-BA44-B430-62DA-51849D003D66}"/>
              </a:ext>
            </a:extLst>
          </p:cNvPr>
          <p:cNvSpPr txBox="1"/>
          <p:nvPr/>
        </p:nvSpPr>
        <p:spPr>
          <a:xfrm>
            <a:off x="1336185" y="2480951"/>
            <a:ext cx="9984343"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Sacrificial Love on the part of Husbands	Ephesians 5</a:t>
            </a:r>
          </a:p>
        </p:txBody>
      </p:sp>
      <p:sp>
        <p:nvSpPr>
          <p:cNvPr id="7" name="TextBox 6">
            <a:extLst>
              <a:ext uri="{FF2B5EF4-FFF2-40B4-BE49-F238E27FC236}">
                <a16:creationId xmlns:a16="http://schemas.microsoft.com/office/drawing/2014/main" id="{7F5FEDF4-3175-C06A-0B0B-F23FCAD0179C}"/>
              </a:ext>
            </a:extLst>
          </p:cNvPr>
          <p:cNvSpPr txBox="1"/>
          <p:nvPr/>
        </p:nvSpPr>
        <p:spPr>
          <a:xfrm>
            <a:off x="1336183" y="1772617"/>
            <a:ext cx="973964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Sacrificial Love						Ephesians 5</a:t>
            </a:r>
          </a:p>
        </p:txBody>
      </p:sp>
    </p:spTree>
    <p:extLst>
      <p:ext uri="{BB962C8B-B14F-4D97-AF65-F5344CB8AC3E}">
        <p14:creationId xmlns:p14="http://schemas.microsoft.com/office/powerpoint/2010/main" val="270166494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2" name="TextBox 1">
            <a:extLst>
              <a:ext uri="{FF2B5EF4-FFF2-40B4-BE49-F238E27FC236}">
                <a16:creationId xmlns:a16="http://schemas.microsoft.com/office/drawing/2014/main" id="{B71EB825-6A5E-8BE9-5C2C-39306584FEFC}"/>
              </a:ext>
            </a:extLst>
          </p:cNvPr>
          <p:cNvSpPr txBox="1"/>
          <p:nvPr/>
        </p:nvSpPr>
        <p:spPr>
          <a:xfrm>
            <a:off x="1313646" y="5138669"/>
            <a:ext cx="9028090"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Patiently Endure Suffering				1 Peter 2</a:t>
            </a:r>
          </a:p>
        </p:txBody>
      </p:sp>
      <p:sp>
        <p:nvSpPr>
          <p:cNvPr id="3" name="TextBox 2">
            <a:extLst>
              <a:ext uri="{FF2B5EF4-FFF2-40B4-BE49-F238E27FC236}">
                <a16:creationId xmlns:a16="http://schemas.microsoft.com/office/drawing/2014/main" id="{C9F2CF24-C828-565C-9F77-C9F46DA8F6D5}"/>
              </a:ext>
            </a:extLst>
          </p:cNvPr>
          <p:cNvSpPr txBox="1"/>
          <p:nvPr/>
        </p:nvSpPr>
        <p:spPr>
          <a:xfrm>
            <a:off x="1310423" y="4412987"/>
            <a:ext cx="9636620" cy="58477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Enduring, Not Growing Weary			Hebrews 12</a:t>
            </a:r>
          </a:p>
        </p:txBody>
      </p:sp>
      <p:sp>
        <p:nvSpPr>
          <p:cNvPr id="5" name="TextBox 4">
            <a:extLst>
              <a:ext uri="{FF2B5EF4-FFF2-40B4-BE49-F238E27FC236}">
                <a16:creationId xmlns:a16="http://schemas.microsoft.com/office/drawing/2014/main" id="{8A9F108D-7058-AF8C-5A99-E19062C952D9}"/>
              </a:ext>
            </a:extLst>
          </p:cNvPr>
          <p:cNvSpPr txBox="1"/>
          <p:nvPr/>
        </p:nvSpPr>
        <p:spPr>
          <a:xfrm>
            <a:off x="1300762" y="2614967"/>
            <a:ext cx="10019767" cy="138499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Humbling Oneself &amp;</a:t>
            </a:r>
            <a:endPar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Exalting Others						Philippians 2</a:t>
            </a:r>
          </a:p>
        </p:txBody>
      </p:sp>
      <p:sp>
        <p:nvSpPr>
          <p:cNvPr id="7" name="TextBox 6">
            <a:extLst>
              <a:ext uri="{FF2B5EF4-FFF2-40B4-BE49-F238E27FC236}">
                <a16:creationId xmlns:a16="http://schemas.microsoft.com/office/drawing/2014/main" id="{7F5FEDF4-3175-C06A-0B0B-F23FCAD0179C}"/>
              </a:ext>
            </a:extLst>
          </p:cNvPr>
          <p:cNvSpPr txBox="1"/>
          <p:nvPr/>
        </p:nvSpPr>
        <p:spPr>
          <a:xfrm>
            <a:off x="1336183" y="1772617"/>
            <a:ext cx="973964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Sacrificial Love						Ephesians 5</a:t>
            </a:r>
          </a:p>
        </p:txBody>
      </p:sp>
    </p:spTree>
    <p:extLst>
      <p:ext uri="{BB962C8B-B14F-4D97-AF65-F5344CB8AC3E}">
        <p14:creationId xmlns:p14="http://schemas.microsoft.com/office/powerpoint/2010/main" val="294705164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2" name="TextBox 1">
            <a:extLst>
              <a:ext uri="{FF2B5EF4-FFF2-40B4-BE49-F238E27FC236}">
                <a16:creationId xmlns:a16="http://schemas.microsoft.com/office/drawing/2014/main" id="{B71EB825-6A5E-8BE9-5C2C-39306584FEFC}"/>
              </a:ext>
            </a:extLst>
          </p:cNvPr>
          <p:cNvSpPr txBox="1"/>
          <p:nvPr/>
        </p:nvSpPr>
        <p:spPr>
          <a:xfrm>
            <a:off x="1313646" y="5138669"/>
            <a:ext cx="902809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solidFill>
                    <a:prstClr val="black"/>
                  </a:solidFill>
                </a:ln>
                <a:solidFill>
                  <a:prstClr val="white"/>
                </a:solidFill>
                <a:effectLst>
                  <a:outerShdw blurRad="50800" dist="63500" dir="13500000" algn="br" rotWithShape="0">
                    <a:prstClr val="black">
                      <a:alpha val="40000"/>
                    </a:prstClr>
                  </a:outerShdw>
                </a:effectLst>
                <a:uLnTx/>
                <a:uFillTx/>
                <a:latin typeface="Calibri" panose="020F0502020204030204"/>
                <a:ea typeface="+mn-ea"/>
                <a:cs typeface="+mn-cs"/>
              </a:rPr>
              <a:t>P</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atiently Endure Suffering				1 Peter 2</a:t>
            </a:r>
          </a:p>
        </p:txBody>
      </p:sp>
      <p:sp>
        <p:nvSpPr>
          <p:cNvPr id="3" name="TextBox 2">
            <a:extLst>
              <a:ext uri="{FF2B5EF4-FFF2-40B4-BE49-F238E27FC236}">
                <a16:creationId xmlns:a16="http://schemas.microsoft.com/office/drawing/2014/main" id="{C9F2CF24-C828-565C-9F77-C9F46DA8F6D5}"/>
              </a:ext>
            </a:extLst>
          </p:cNvPr>
          <p:cNvSpPr txBox="1"/>
          <p:nvPr/>
        </p:nvSpPr>
        <p:spPr>
          <a:xfrm>
            <a:off x="1310423" y="4412987"/>
            <a:ext cx="9636620"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solidFill>
                    <a:prstClr val="black"/>
                  </a:solidFill>
                </a:ln>
                <a:solidFill>
                  <a:prstClr val="white"/>
                </a:solidFill>
                <a:effectLst>
                  <a:outerShdw blurRad="50800" dist="63500" dir="13500000" algn="br" rotWithShape="0">
                    <a:prstClr val="black">
                      <a:alpha val="40000"/>
                    </a:prstClr>
                  </a:outerShdw>
                </a:effectLst>
                <a:uLnTx/>
                <a:uFillTx/>
                <a:latin typeface="Calibri" panose="020F0502020204030204"/>
                <a:ea typeface="+mn-ea"/>
                <a:cs typeface="+mn-cs"/>
              </a:rPr>
              <a:t>E</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nduring, Not Growing Weary			Hebrews 12</a:t>
            </a:r>
          </a:p>
        </p:txBody>
      </p:sp>
      <p:sp>
        <p:nvSpPr>
          <p:cNvPr id="5" name="TextBox 4">
            <a:extLst>
              <a:ext uri="{FF2B5EF4-FFF2-40B4-BE49-F238E27FC236}">
                <a16:creationId xmlns:a16="http://schemas.microsoft.com/office/drawing/2014/main" id="{8A9F108D-7058-AF8C-5A99-E19062C952D9}"/>
              </a:ext>
            </a:extLst>
          </p:cNvPr>
          <p:cNvSpPr txBox="1"/>
          <p:nvPr/>
        </p:nvSpPr>
        <p:spPr>
          <a:xfrm>
            <a:off x="1300762" y="2614967"/>
            <a:ext cx="10019767" cy="16312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solidFill>
                    <a:prstClr val="black"/>
                  </a:solidFill>
                </a:ln>
                <a:solidFill>
                  <a:prstClr val="white"/>
                </a:solidFill>
                <a:effectLst>
                  <a:outerShdw blurRad="50800" dist="63500" dir="13500000" algn="br" rotWithShape="0">
                    <a:prstClr val="black">
                      <a:alpha val="40000"/>
                    </a:prstClr>
                  </a:outerShdw>
                </a:effectLst>
                <a:uLnTx/>
                <a:uFillTx/>
                <a:latin typeface="Calibri" panose="020F0502020204030204"/>
                <a:ea typeface="+mn-ea"/>
                <a:cs typeface="+mn-cs"/>
              </a:rPr>
              <a:t>H</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umbling Oneself &amp;</a:t>
            </a: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solidFill>
                    <a:prstClr val="black"/>
                  </a:solidFill>
                </a:ln>
                <a:solidFill>
                  <a:prstClr val="white"/>
                </a:solidFill>
                <a:effectLst>
                  <a:outerShdw blurRad="50800" dist="63500" dir="13500000" algn="br" rotWithShape="0">
                    <a:prstClr val="black">
                      <a:alpha val="40000"/>
                    </a:prstClr>
                  </a:outerShdw>
                </a:effectLst>
                <a:uLnTx/>
                <a:uFillTx/>
                <a:latin typeface="Calibri" panose="020F0502020204030204"/>
                <a:ea typeface="+mn-ea"/>
                <a:cs typeface="+mn-cs"/>
              </a:rPr>
              <a:t>E</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xalting Others						Philippians 2</a:t>
            </a:r>
          </a:p>
        </p:txBody>
      </p:sp>
      <p:sp>
        <p:nvSpPr>
          <p:cNvPr id="7" name="TextBox 6">
            <a:extLst>
              <a:ext uri="{FF2B5EF4-FFF2-40B4-BE49-F238E27FC236}">
                <a16:creationId xmlns:a16="http://schemas.microsoft.com/office/drawing/2014/main" id="{7F5FEDF4-3175-C06A-0B0B-F23FCAD0179C}"/>
              </a:ext>
            </a:extLst>
          </p:cNvPr>
          <p:cNvSpPr txBox="1"/>
          <p:nvPr/>
        </p:nvSpPr>
        <p:spPr>
          <a:xfrm>
            <a:off x="1336183" y="1772617"/>
            <a:ext cx="973964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solidFill>
                    <a:prstClr val="black"/>
                  </a:solidFill>
                </a:ln>
                <a:solidFill>
                  <a:prstClr val="white"/>
                </a:solidFill>
                <a:effectLst>
                  <a:outerShdw blurRad="50800" dist="63500" dir="13500000" algn="br" rotWithShape="0">
                    <a:prstClr val="black">
                      <a:alpha val="40000"/>
                    </a:prstClr>
                  </a:outerShdw>
                </a:effectLst>
                <a:uLnTx/>
                <a:uFillTx/>
                <a:latin typeface="Calibri" panose="020F0502020204030204"/>
                <a:ea typeface="+mn-ea"/>
                <a:cs typeface="+mn-cs"/>
              </a:rPr>
              <a:t>S</a:t>
            </a: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acrificial Love						Ephesians 5</a:t>
            </a:r>
          </a:p>
        </p:txBody>
      </p:sp>
    </p:spTree>
    <p:extLst>
      <p:ext uri="{BB962C8B-B14F-4D97-AF65-F5344CB8AC3E}">
        <p14:creationId xmlns:p14="http://schemas.microsoft.com/office/powerpoint/2010/main" val="38942753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8" name="TextBox 7">
            <a:extLst>
              <a:ext uri="{FF2B5EF4-FFF2-40B4-BE49-F238E27FC236}">
                <a16:creationId xmlns:a16="http://schemas.microsoft.com/office/drawing/2014/main" id="{4ED48AD2-33F2-9E77-732F-85E836D6F7A3}"/>
              </a:ext>
            </a:extLst>
          </p:cNvPr>
          <p:cNvSpPr txBox="1"/>
          <p:nvPr/>
        </p:nvSpPr>
        <p:spPr>
          <a:xfrm>
            <a:off x="148590" y="1378611"/>
            <a:ext cx="10615204" cy="138499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Ephesians 5:2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walk in love, just as Christ also loved you and gave Himself up for us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 offering and a sacrifice to God as a fragrant aroma.</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Arial" panose="020B0604020202020204" pitchFamily="34" charset="0"/>
            </a:endParaRPr>
          </a:p>
        </p:txBody>
      </p:sp>
      <p:sp>
        <p:nvSpPr>
          <p:cNvPr id="2" name="TextBox 1">
            <a:extLst>
              <a:ext uri="{FF2B5EF4-FFF2-40B4-BE49-F238E27FC236}">
                <a16:creationId xmlns:a16="http://schemas.microsoft.com/office/drawing/2014/main" id="{F0248865-D598-8E72-1D2A-8B8C914BA6B7}"/>
              </a:ext>
            </a:extLst>
          </p:cNvPr>
          <p:cNvSpPr txBox="1"/>
          <p:nvPr/>
        </p:nvSpPr>
        <p:spPr>
          <a:xfrm>
            <a:off x="228600" y="2983230"/>
            <a:ext cx="6023610"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Sacrificial Love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Self-less Love</a:t>
            </a:r>
          </a:p>
        </p:txBody>
      </p:sp>
      <p:sp>
        <p:nvSpPr>
          <p:cNvPr id="5" name="TextBox 4">
            <a:extLst>
              <a:ext uri="{FF2B5EF4-FFF2-40B4-BE49-F238E27FC236}">
                <a16:creationId xmlns:a16="http://schemas.microsoft.com/office/drawing/2014/main" id="{0D9E2B83-A6FF-9BC1-3D23-DE4C59DD969A}"/>
              </a:ext>
            </a:extLst>
          </p:cNvPr>
          <p:cNvSpPr txBox="1"/>
          <p:nvPr/>
        </p:nvSpPr>
        <p:spPr>
          <a:xfrm>
            <a:off x="2816810" y="4269937"/>
            <a:ext cx="6481936" cy="1815882"/>
          </a:xfrm>
          <a:prstGeom prst="rect">
            <a:avLst/>
          </a:prstGeom>
          <a:noFill/>
          <a:ln>
            <a:solidFill>
              <a:schemeClr val="tx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system-ui"/>
                <a:ea typeface="+mn-ea"/>
                <a:cs typeface="+mn-cs"/>
              </a:rPr>
              <a:t>John 15:13</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“Greater love has no one than this, that a person will lay down his life for his friends.”</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400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70486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More than an Example</a:t>
            </a:r>
          </a:p>
        </p:txBody>
      </p:sp>
      <p:sp>
        <p:nvSpPr>
          <p:cNvPr id="11" name="TextBox 10">
            <a:extLst>
              <a:ext uri="{FF2B5EF4-FFF2-40B4-BE49-F238E27FC236}">
                <a16:creationId xmlns:a16="http://schemas.microsoft.com/office/drawing/2014/main" id="{9882CDF4-502E-D53A-B2D3-CF372312F033}"/>
              </a:ext>
            </a:extLst>
          </p:cNvPr>
          <p:cNvSpPr txBox="1"/>
          <p:nvPr/>
        </p:nvSpPr>
        <p:spPr>
          <a:xfrm>
            <a:off x="1617785" y="2548320"/>
            <a:ext cx="8932983"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Leviticus 1</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If his offering is a burnt offering from the herd, he shall offer a male without defect; he shall offer it at the doorway of the tent of meeting, so that he may be accepted before the </a:t>
            </a:r>
            <a:r>
              <a:rPr kumimoji="0" lang="en-US" sz="2800" b="0" i="0" u="none"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he shall lay his hand on the head of the burnt offering, so that it may be accepted for him to make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atonement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on his behalf. </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12" name="TextBox 11">
            <a:extLst>
              <a:ext uri="{FF2B5EF4-FFF2-40B4-BE49-F238E27FC236}">
                <a16:creationId xmlns:a16="http://schemas.microsoft.com/office/drawing/2014/main" id="{01DEB564-62A9-B0D0-CB18-ECD9165B9114}"/>
              </a:ext>
            </a:extLst>
          </p:cNvPr>
          <p:cNvSpPr txBox="1"/>
          <p:nvPr/>
        </p:nvSpPr>
        <p:spPr>
          <a:xfrm>
            <a:off x="1321156" y="1255405"/>
            <a:ext cx="973964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toning</a:t>
            </a:r>
          </a:p>
        </p:txBody>
      </p:sp>
      <p:sp>
        <p:nvSpPr>
          <p:cNvPr id="13" name="TextBox 12">
            <a:extLst>
              <a:ext uri="{FF2B5EF4-FFF2-40B4-BE49-F238E27FC236}">
                <a16:creationId xmlns:a16="http://schemas.microsoft.com/office/drawing/2014/main" id="{3CE955DA-67AA-9CFA-CA06-3785FC8BE154}"/>
              </a:ext>
            </a:extLst>
          </p:cNvPr>
          <p:cNvSpPr txBox="1"/>
          <p:nvPr/>
        </p:nvSpPr>
        <p:spPr>
          <a:xfrm>
            <a:off x="1336185" y="1771831"/>
            <a:ext cx="6098146"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S</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acrifice</a:t>
            </a:r>
          </a:p>
        </p:txBody>
      </p:sp>
    </p:spTree>
    <p:extLst>
      <p:ext uri="{BB962C8B-B14F-4D97-AF65-F5344CB8AC3E}">
        <p14:creationId xmlns:p14="http://schemas.microsoft.com/office/powerpoint/2010/main" val="345653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882CDF4-502E-D53A-B2D3-CF372312F033}"/>
              </a:ext>
            </a:extLst>
          </p:cNvPr>
          <p:cNvSpPr txBox="1"/>
          <p:nvPr/>
        </p:nvSpPr>
        <p:spPr>
          <a:xfrm>
            <a:off x="1617785" y="2548320"/>
            <a:ext cx="8932983"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Leviticus 1</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If his offering is a burnt offering from the herd, he shall offer a male without defect; he shall offer it at the doorway of the tent of meeting,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that he may be accepted before the </a:t>
            </a:r>
            <a:r>
              <a:rPr kumimoji="0" lang="en-US" sz="2800" b="1" i="0" u="sng"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he shall lay his hand on the head of the burnt offering, so that it may be accepted for him to make atonement on his behalf. </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AD6346F6-7783-0E01-C49F-D279CB85EA9A}"/>
              </a:ext>
            </a:extLst>
          </p:cNvPr>
          <p:cNvSpPr txBox="1"/>
          <p:nvPr/>
        </p:nvSpPr>
        <p:spPr>
          <a:xfrm>
            <a:off x="2983230" y="365760"/>
            <a:ext cx="70486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More than an Example</a:t>
            </a:r>
          </a:p>
        </p:txBody>
      </p:sp>
      <p:sp>
        <p:nvSpPr>
          <p:cNvPr id="3" name="TextBox 2">
            <a:extLst>
              <a:ext uri="{FF2B5EF4-FFF2-40B4-BE49-F238E27FC236}">
                <a16:creationId xmlns:a16="http://schemas.microsoft.com/office/drawing/2014/main" id="{96BC6F82-B6F5-97C1-03B0-620F41544319}"/>
              </a:ext>
            </a:extLst>
          </p:cNvPr>
          <p:cNvSpPr txBox="1"/>
          <p:nvPr/>
        </p:nvSpPr>
        <p:spPr>
          <a:xfrm>
            <a:off x="1321156" y="1255405"/>
            <a:ext cx="973964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toning</a:t>
            </a:r>
          </a:p>
        </p:txBody>
      </p:sp>
      <p:sp>
        <p:nvSpPr>
          <p:cNvPr id="5" name="TextBox 4">
            <a:extLst>
              <a:ext uri="{FF2B5EF4-FFF2-40B4-BE49-F238E27FC236}">
                <a16:creationId xmlns:a16="http://schemas.microsoft.com/office/drawing/2014/main" id="{F0305B81-B4DD-ABFA-E9C4-60371375EFEF}"/>
              </a:ext>
            </a:extLst>
          </p:cNvPr>
          <p:cNvSpPr txBox="1"/>
          <p:nvPr/>
        </p:nvSpPr>
        <p:spPr>
          <a:xfrm>
            <a:off x="1336185" y="1771831"/>
            <a:ext cx="6098146"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S</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acrifice</a:t>
            </a:r>
          </a:p>
        </p:txBody>
      </p:sp>
    </p:spTree>
    <p:extLst>
      <p:ext uri="{BB962C8B-B14F-4D97-AF65-F5344CB8AC3E}">
        <p14:creationId xmlns:p14="http://schemas.microsoft.com/office/powerpoint/2010/main" val="2535268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882CDF4-502E-D53A-B2D3-CF372312F033}"/>
              </a:ext>
            </a:extLst>
          </p:cNvPr>
          <p:cNvSpPr txBox="1"/>
          <p:nvPr/>
        </p:nvSpPr>
        <p:spPr>
          <a:xfrm>
            <a:off x="1617785" y="2548320"/>
            <a:ext cx="8932983"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Leviticus 1</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If his offering is a burnt offering from the herd, he shall offer a male without defect; he shall offer it at the doorway of the tent of meeting,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that he may be accepted before the </a:t>
            </a:r>
            <a:r>
              <a:rPr kumimoji="0" lang="en-US" sz="2800" b="1" i="0" u="sng"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he shall lay his hand on the head of the burnt offering, so that it may be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accepted for him</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to make atonement on his behalf. </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5DF53D88-F842-6F0D-6799-1D1D88D7FA68}"/>
              </a:ext>
            </a:extLst>
          </p:cNvPr>
          <p:cNvSpPr txBox="1"/>
          <p:nvPr/>
        </p:nvSpPr>
        <p:spPr>
          <a:xfrm>
            <a:off x="2983230" y="365760"/>
            <a:ext cx="70486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More than an Example</a:t>
            </a:r>
          </a:p>
        </p:txBody>
      </p:sp>
      <p:sp>
        <p:nvSpPr>
          <p:cNvPr id="3" name="TextBox 2">
            <a:extLst>
              <a:ext uri="{FF2B5EF4-FFF2-40B4-BE49-F238E27FC236}">
                <a16:creationId xmlns:a16="http://schemas.microsoft.com/office/drawing/2014/main" id="{B3B6DCDD-7313-8380-4B37-89B6B8C4D383}"/>
              </a:ext>
            </a:extLst>
          </p:cNvPr>
          <p:cNvSpPr txBox="1"/>
          <p:nvPr/>
        </p:nvSpPr>
        <p:spPr>
          <a:xfrm>
            <a:off x="1321156" y="1255405"/>
            <a:ext cx="973964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toning</a:t>
            </a:r>
          </a:p>
        </p:txBody>
      </p:sp>
      <p:sp>
        <p:nvSpPr>
          <p:cNvPr id="5" name="TextBox 4">
            <a:extLst>
              <a:ext uri="{FF2B5EF4-FFF2-40B4-BE49-F238E27FC236}">
                <a16:creationId xmlns:a16="http://schemas.microsoft.com/office/drawing/2014/main" id="{74D230CD-3F91-8A13-34CE-239116F64F67}"/>
              </a:ext>
            </a:extLst>
          </p:cNvPr>
          <p:cNvSpPr txBox="1"/>
          <p:nvPr/>
        </p:nvSpPr>
        <p:spPr>
          <a:xfrm>
            <a:off x="1336185" y="1771831"/>
            <a:ext cx="6098146"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S</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acrifice</a:t>
            </a:r>
          </a:p>
        </p:txBody>
      </p:sp>
    </p:spTree>
    <p:extLst>
      <p:ext uri="{BB962C8B-B14F-4D97-AF65-F5344CB8AC3E}">
        <p14:creationId xmlns:p14="http://schemas.microsoft.com/office/powerpoint/2010/main" val="399882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882CDF4-502E-D53A-B2D3-CF372312F033}"/>
              </a:ext>
            </a:extLst>
          </p:cNvPr>
          <p:cNvSpPr txBox="1"/>
          <p:nvPr/>
        </p:nvSpPr>
        <p:spPr>
          <a:xfrm>
            <a:off x="1617785" y="2548320"/>
            <a:ext cx="8932983"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Leviticus 1</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If his offering is a burnt offering from the herd, he shall offer a male without defect; he shall offer it at the doorway of the tent of meeting,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that he may be accepted before the </a:t>
            </a:r>
            <a:r>
              <a:rPr kumimoji="0" lang="en-US" sz="2800" b="1" i="0" u="sng"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he shall lay his hand on the head of the burnt offering, so that it may be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accepted for him</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to make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atonement on his behalf</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5DF53D88-F842-6F0D-6799-1D1D88D7FA68}"/>
              </a:ext>
            </a:extLst>
          </p:cNvPr>
          <p:cNvSpPr txBox="1"/>
          <p:nvPr/>
        </p:nvSpPr>
        <p:spPr>
          <a:xfrm>
            <a:off x="2983230" y="365760"/>
            <a:ext cx="70486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More than an Example</a:t>
            </a:r>
          </a:p>
        </p:txBody>
      </p:sp>
      <p:sp>
        <p:nvSpPr>
          <p:cNvPr id="3" name="TextBox 2">
            <a:extLst>
              <a:ext uri="{FF2B5EF4-FFF2-40B4-BE49-F238E27FC236}">
                <a16:creationId xmlns:a16="http://schemas.microsoft.com/office/drawing/2014/main" id="{B3B6DCDD-7313-8380-4B37-89B6B8C4D383}"/>
              </a:ext>
            </a:extLst>
          </p:cNvPr>
          <p:cNvSpPr txBox="1"/>
          <p:nvPr/>
        </p:nvSpPr>
        <p:spPr>
          <a:xfrm>
            <a:off x="1321156" y="1255405"/>
            <a:ext cx="973964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toning</a:t>
            </a:r>
          </a:p>
        </p:txBody>
      </p:sp>
      <p:sp>
        <p:nvSpPr>
          <p:cNvPr id="5" name="TextBox 4">
            <a:extLst>
              <a:ext uri="{FF2B5EF4-FFF2-40B4-BE49-F238E27FC236}">
                <a16:creationId xmlns:a16="http://schemas.microsoft.com/office/drawing/2014/main" id="{74D230CD-3F91-8A13-34CE-239116F64F67}"/>
              </a:ext>
            </a:extLst>
          </p:cNvPr>
          <p:cNvSpPr txBox="1"/>
          <p:nvPr/>
        </p:nvSpPr>
        <p:spPr>
          <a:xfrm>
            <a:off x="1336185" y="1771831"/>
            <a:ext cx="6098146"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S</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acrifice</a:t>
            </a:r>
          </a:p>
        </p:txBody>
      </p:sp>
    </p:spTree>
    <p:extLst>
      <p:ext uri="{BB962C8B-B14F-4D97-AF65-F5344CB8AC3E}">
        <p14:creationId xmlns:p14="http://schemas.microsoft.com/office/powerpoint/2010/main" val="18622852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882CDF4-502E-D53A-B2D3-CF372312F033}"/>
              </a:ext>
            </a:extLst>
          </p:cNvPr>
          <p:cNvSpPr txBox="1"/>
          <p:nvPr/>
        </p:nvSpPr>
        <p:spPr>
          <a:xfrm>
            <a:off x="1617785" y="2548320"/>
            <a:ext cx="8932983" cy="267765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Leviticus 1</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If his offering is a burnt offering from the herd, he shall offer a male without defect; he shall offer it at the doorway of the tent of meeting,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that he may be accepted before the </a:t>
            </a:r>
            <a:r>
              <a:rPr kumimoji="0" lang="en-US" sz="2800" b="1" i="0" u="sng" strike="noStrike" kern="1200" cap="small" spc="0" normalizeH="0" baseline="0" noProof="0" dirty="0">
                <a:ln>
                  <a:noFill/>
                </a:ln>
                <a:solidFill>
                  <a:srgbClr val="000000"/>
                </a:solidFill>
                <a:effectLst/>
                <a:uLnTx/>
                <a:uFillTx/>
                <a:latin typeface="Palatino Linotype" panose="02040502050505030304" pitchFamily="18" charset="0"/>
                <a:ea typeface="+mn-ea"/>
                <a:cs typeface="+mn-cs"/>
              </a:rPr>
              <a:t>Lord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 he shall lay his hand on the head of the burnt offering</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so that it may be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accepted for him</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to make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atonement on his behalf</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56A112A4-A5CE-1F1C-5E03-A98548924A98}"/>
              </a:ext>
            </a:extLst>
          </p:cNvPr>
          <p:cNvSpPr txBox="1"/>
          <p:nvPr/>
        </p:nvSpPr>
        <p:spPr>
          <a:xfrm>
            <a:off x="2983230" y="365760"/>
            <a:ext cx="70486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More than an Example</a:t>
            </a:r>
          </a:p>
        </p:txBody>
      </p:sp>
      <p:sp>
        <p:nvSpPr>
          <p:cNvPr id="3" name="TextBox 2">
            <a:extLst>
              <a:ext uri="{FF2B5EF4-FFF2-40B4-BE49-F238E27FC236}">
                <a16:creationId xmlns:a16="http://schemas.microsoft.com/office/drawing/2014/main" id="{AA823CDE-8EE2-7DB9-2236-9498BE743B5A}"/>
              </a:ext>
            </a:extLst>
          </p:cNvPr>
          <p:cNvSpPr txBox="1"/>
          <p:nvPr/>
        </p:nvSpPr>
        <p:spPr>
          <a:xfrm>
            <a:off x="1321156" y="1255405"/>
            <a:ext cx="973964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toning</a:t>
            </a:r>
          </a:p>
        </p:txBody>
      </p:sp>
      <p:sp>
        <p:nvSpPr>
          <p:cNvPr id="5" name="TextBox 4">
            <a:extLst>
              <a:ext uri="{FF2B5EF4-FFF2-40B4-BE49-F238E27FC236}">
                <a16:creationId xmlns:a16="http://schemas.microsoft.com/office/drawing/2014/main" id="{EAD26593-13C9-EA45-CF87-153349A65BD2}"/>
              </a:ext>
            </a:extLst>
          </p:cNvPr>
          <p:cNvSpPr txBox="1"/>
          <p:nvPr/>
        </p:nvSpPr>
        <p:spPr>
          <a:xfrm>
            <a:off x="1336185" y="1771831"/>
            <a:ext cx="6098146"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S</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acrifice</a:t>
            </a:r>
          </a:p>
        </p:txBody>
      </p:sp>
    </p:spTree>
    <p:extLst>
      <p:ext uri="{BB962C8B-B14F-4D97-AF65-F5344CB8AC3E}">
        <p14:creationId xmlns:p14="http://schemas.microsoft.com/office/powerpoint/2010/main" val="18605477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882CDF4-502E-D53A-B2D3-CF372312F033}"/>
              </a:ext>
            </a:extLst>
          </p:cNvPr>
          <p:cNvSpPr txBox="1"/>
          <p:nvPr/>
        </p:nvSpPr>
        <p:spPr>
          <a:xfrm>
            <a:off x="1617785" y="2548320"/>
            <a:ext cx="9739647" cy="52322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Leviticus 16	THE DAY OF ATONEMENT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1D1A7D7F-5627-0A20-0D53-8515F39922EE}"/>
              </a:ext>
            </a:extLst>
          </p:cNvPr>
          <p:cNvSpPr txBox="1"/>
          <p:nvPr/>
        </p:nvSpPr>
        <p:spPr>
          <a:xfrm>
            <a:off x="2983230" y="365760"/>
            <a:ext cx="70486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More than an Example</a:t>
            </a:r>
          </a:p>
        </p:txBody>
      </p:sp>
      <p:sp>
        <p:nvSpPr>
          <p:cNvPr id="3" name="TextBox 2">
            <a:extLst>
              <a:ext uri="{FF2B5EF4-FFF2-40B4-BE49-F238E27FC236}">
                <a16:creationId xmlns:a16="http://schemas.microsoft.com/office/drawing/2014/main" id="{49A993D5-0C6B-80C3-787B-77F0092E28F4}"/>
              </a:ext>
            </a:extLst>
          </p:cNvPr>
          <p:cNvSpPr txBox="1"/>
          <p:nvPr/>
        </p:nvSpPr>
        <p:spPr>
          <a:xfrm>
            <a:off x="1321156" y="1255405"/>
            <a:ext cx="973964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toning</a:t>
            </a:r>
          </a:p>
        </p:txBody>
      </p:sp>
      <p:sp>
        <p:nvSpPr>
          <p:cNvPr id="5" name="TextBox 4">
            <a:extLst>
              <a:ext uri="{FF2B5EF4-FFF2-40B4-BE49-F238E27FC236}">
                <a16:creationId xmlns:a16="http://schemas.microsoft.com/office/drawing/2014/main" id="{8FCCE865-3C31-38A4-85D8-53FC8F4BCE9C}"/>
              </a:ext>
            </a:extLst>
          </p:cNvPr>
          <p:cNvSpPr txBox="1"/>
          <p:nvPr/>
        </p:nvSpPr>
        <p:spPr>
          <a:xfrm>
            <a:off x="1336185" y="1771831"/>
            <a:ext cx="6098146"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S</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acrifice</a:t>
            </a:r>
          </a:p>
        </p:txBody>
      </p:sp>
    </p:spTree>
    <p:extLst>
      <p:ext uri="{BB962C8B-B14F-4D97-AF65-F5344CB8AC3E}">
        <p14:creationId xmlns:p14="http://schemas.microsoft.com/office/powerpoint/2010/main" val="33779195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882CDF4-502E-D53A-B2D3-CF372312F033}"/>
              </a:ext>
            </a:extLst>
          </p:cNvPr>
          <p:cNvSpPr txBox="1"/>
          <p:nvPr/>
        </p:nvSpPr>
        <p:spPr>
          <a:xfrm>
            <a:off x="1617785" y="2548320"/>
            <a:ext cx="9739647"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Leviticus 16</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Then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Aaron shall lay both of his hands on the head of the live goat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confess over it all the wrongdoings of the sons of Israel and all their unlawful acts regarding all their sins; and he shall place them on the head of the goat and send it away into the wilderness by the hand of a man who stands ready.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Then the goat shall carry on itself all their wrongdoings to an isolated territory; he shall release the goat in the wilderness.</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1D1A7D7F-5627-0A20-0D53-8515F39922EE}"/>
              </a:ext>
            </a:extLst>
          </p:cNvPr>
          <p:cNvSpPr txBox="1"/>
          <p:nvPr/>
        </p:nvSpPr>
        <p:spPr>
          <a:xfrm>
            <a:off x="2983230" y="365760"/>
            <a:ext cx="70486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More than an Example</a:t>
            </a:r>
          </a:p>
        </p:txBody>
      </p:sp>
      <p:sp>
        <p:nvSpPr>
          <p:cNvPr id="3" name="TextBox 2">
            <a:extLst>
              <a:ext uri="{FF2B5EF4-FFF2-40B4-BE49-F238E27FC236}">
                <a16:creationId xmlns:a16="http://schemas.microsoft.com/office/drawing/2014/main" id="{95968FD9-BF1B-3984-1A60-A12EC4AB716F}"/>
              </a:ext>
            </a:extLst>
          </p:cNvPr>
          <p:cNvSpPr txBox="1"/>
          <p:nvPr/>
        </p:nvSpPr>
        <p:spPr>
          <a:xfrm>
            <a:off x="1321156" y="1255405"/>
            <a:ext cx="973964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toning</a:t>
            </a:r>
          </a:p>
        </p:txBody>
      </p:sp>
      <p:sp>
        <p:nvSpPr>
          <p:cNvPr id="4" name="TextBox 3">
            <a:extLst>
              <a:ext uri="{FF2B5EF4-FFF2-40B4-BE49-F238E27FC236}">
                <a16:creationId xmlns:a16="http://schemas.microsoft.com/office/drawing/2014/main" id="{2182BFC4-4F38-1978-961E-594FF1529AD5}"/>
              </a:ext>
            </a:extLst>
          </p:cNvPr>
          <p:cNvSpPr txBox="1"/>
          <p:nvPr/>
        </p:nvSpPr>
        <p:spPr>
          <a:xfrm>
            <a:off x="1336185" y="1771831"/>
            <a:ext cx="6098146"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S</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acrifice</a:t>
            </a:r>
          </a:p>
        </p:txBody>
      </p:sp>
    </p:spTree>
    <p:extLst>
      <p:ext uri="{BB962C8B-B14F-4D97-AF65-F5344CB8AC3E}">
        <p14:creationId xmlns:p14="http://schemas.microsoft.com/office/powerpoint/2010/main" val="27665992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882CDF4-502E-D53A-B2D3-CF372312F033}"/>
              </a:ext>
            </a:extLst>
          </p:cNvPr>
          <p:cNvSpPr txBox="1"/>
          <p:nvPr/>
        </p:nvSpPr>
        <p:spPr>
          <a:xfrm>
            <a:off x="1617785" y="2548320"/>
            <a:ext cx="9739647"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Leviticus 16</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Then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Aaron shall lay both of his hands on the head of the live goat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confess over it all the wrongdoings of the sons of Israel and all their unlawful acts regarding all their sins; and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he shall place them on the head of the goat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send it away into the wilderness by the hand of a man who stands ready.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Then the goat shall carry on itself all their wrongdoings to an isolated territory; he shall release the goat in the wilderness.</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Rectangle: Rounded Corners 1">
            <a:extLst>
              <a:ext uri="{FF2B5EF4-FFF2-40B4-BE49-F238E27FC236}">
                <a16:creationId xmlns:a16="http://schemas.microsoft.com/office/drawing/2014/main" id="{52E59E02-635E-D10D-5C8B-4BFA72365475}"/>
              </a:ext>
            </a:extLst>
          </p:cNvPr>
          <p:cNvSpPr/>
          <p:nvPr/>
        </p:nvSpPr>
        <p:spPr>
          <a:xfrm>
            <a:off x="8525022" y="3038622"/>
            <a:ext cx="2686929" cy="390378"/>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Rounded Corners 2">
            <a:extLst>
              <a:ext uri="{FF2B5EF4-FFF2-40B4-BE49-F238E27FC236}">
                <a16:creationId xmlns:a16="http://schemas.microsoft.com/office/drawing/2014/main" id="{B23A3AC6-EDCB-FB93-B6FD-4E206CD303AB}"/>
              </a:ext>
            </a:extLst>
          </p:cNvPr>
          <p:cNvSpPr/>
          <p:nvPr/>
        </p:nvSpPr>
        <p:spPr>
          <a:xfrm>
            <a:off x="6772294" y="3461987"/>
            <a:ext cx="2220603" cy="354889"/>
          </a:xfrm>
          <a:prstGeom prst="round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7" name="Straight Arrow Connector 6">
            <a:extLst>
              <a:ext uri="{FF2B5EF4-FFF2-40B4-BE49-F238E27FC236}">
                <a16:creationId xmlns:a16="http://schemas.microsoft.com/office/drawing/2014/main" id="{1F52A1BF-54C0-E917-990F-B8DBB660D44E}"/>
              </a:ext>
            </a:extLst>
          </p:cNvPr>
          <p:cNvCxnSpPr>
            <a:cxnSpLocks/>
          </p:cNvCxnSpPr>
          <p:nvPr/>
        </p:nvCxnSpPr>
        <p:spPr>
          <a:xfrm flipV="1">
            <a:off x="6997378" y="3732468"/>
            <a:ext cx="430364" cy="354889"/>
          </a:xfrm>
          <a:prstGeom prst="straightConnector1">
            <a:avLst/>
          </a:prstGeom>
          <a:ln w="381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A6FAE0A-DDE4-D5AE-0B92-E6B53BD7CF6B}"/>
              </a:ext>
            </a:extLst>
          </p:cNvPr>
          <p:cNvCxnSpPr>
            <a:cxnSpLocks/>
          </p:cNvCxnSpPr>
          <p:nvPr/>
        </p:nvCxnSpPr>
        <p:spPr>
          <a:xfrm flipV="1">
            <a:off x="7023166" y="3394170"/>
            <a:ext cx="2220603" cy="690841"/>
          </a:xfrm>
          <a:prstGeom prst="straightConnector1">
            <a:avLst/>
          </a:prstGeom>
          <a:ln w="38100">
            <a:solidFill>
              <a:srgbClr val="C00000"/>
            </a:solidFill>
            <a:tailEnd type="triangle" w="lg" len="lg"/>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06A015F2-AE9E-A692-34E5-FF02A28C6D05}"/>
              </a:ext>
            </a:extLst>
          </p:cNvPr>
          <p:cNvSpPr txBox="1"/>
          <p:nvPr/>
        </p:nvSpPr>
        <p:spPr>
          <a:xfrm>
            <a:off x="2983230" y="365760"/>
            <a:ext cx="70486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More than an Example</a:t>
            </a:r>
          </a:p>
        </p:txBody>
      </p:sp>
      <p:sp>
        <p:nvSpPr>
          <p:cNvPr id="14" name="TextBox 13">
            <a:extLst>
              <a:ext uri="{FF2B5EF4-FFF2-40B4-BE49-F238E27FC236}">
                <a16:creationId xmlns:a16="http://schemas.microsoft.com/office/drawing/2014/main" id="{8ED363A4-A972-921D-E1D3-A2224E309609}"/>
              </a:ext>
            </a:extLst>
          </p:cNvPr>
          <p:cNvSpPr txBox="1"/>
          <p:nvPr/>
        </p:nvSpPr>
        <p:spPr>
          <a:xfrm>
            <a:off x="1321156" y="1255405"/>
            <a:ext cx="973964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toning</a:t>
            </a:r>
          </a:p>
        </p:txBody>
      </p:sp>
      <p:sp>
        <p:nvSpPr>
          <p:cNvPr id="15" name="TextBox 14">
            <a:extLst>
              <a:ext uri="{FF2B5EF4-FFF2-40B4-BE49-F238E27FC236}">
                <a16:creationId xmlns:a16="http://schemas.microsoft.com/office/drawing/2014/main" id="{2F90F5D0-0A60-A6BF-DDBA-49C7B7D0ABD6}"/>
              </a:ext>
            </a:extLst>
          </p:cNvPr>
          <p:cNvSpPr txBox="1"/>
          <p:nvPr/>
        </p:nvSpPr>
        <p:spPr>
          <a:xfrm>
            <a:off x="1336185" y="1771831"/>
            <a:ext cx="6098146"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S</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acrifice</a:t>
            </a:r>
          </a:p>
        </p:txBody>
      </p:sp>
    </p:spTree>
    <p:extLst>
      <p:ext uri="{BB962C8B-B14F-4D97-AF65-F5344CB8AC3E}">
        <p14:creationId xmlns:p14="http://schemas.microsoft.com/office/powerpoint/2010/main" val="123890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22" presetClass="entr" presetSubtype="4" fill="hold"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500"/>
                                        <p:tgtEl>
                                          <p:spTgt spid="7"/>
                                        </p:tgtEl>
                                      </p:cBhvr>
                                    </p:animEffect>
                                  </p:childTnLst>
                                </p:cTn>
                              </p:par>
                              <p:par>
                                <p:cTn id="12" presetID="22" presetClass="entr" presetSubtype="4" fill="hold"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down)">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882CDF4-502E-D53A-B2D3-CF372312F033}"/>
              </a:ext>
            </a:extLst>
          </p:cNvPr>
          <p:cNvSpPr txBox="1"/>
          <p:nvPr/>
        </p:nvSpPr>
        <p:spPr>
          <a:xfrm>
            <a:off x="1617785" y="2548320"/>
            <a:ext cx="9739647" cy="35394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Leviticus 16</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Then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Aaron shall lay both of his hands on the head of the live goat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and confess over it all the wrongdoings of the sons of Israel and all their unlawful acts regarding all their sins; and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he shall place them on the head of the goat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 send it away into the wilderness by the hand of a man who stands ready.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22 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Then </a:t>
            </a:r>
            <a:r>
              <a:rPr kumimoji="0" lang="en-US" sz="2800" b="0" i="0" u="none" strike="noStrike" kern="1200" cap="none" spc="0" normalizeH="0" baseline="0" noProof="0" dirty="0">
                <a:ln>
                  <a:noFill/>
                </a:ln>
                <a:solidFill>
                  <a:srgbClr val="000000"/>
                </a:solidFill>
                <a:effectLst/>
                <a:highlight>
                  <a:srgbClr val="FFFF00"/>
                </a:highlight>
                <a:uLnTx/>
                <a:uFillTx/>
                <a:latin typeface="Palatino Linotype" panose="02040502050505030304" pitchFamily="18" charset="0"/>
                <a:ea typeface="+mn-ea"/>
                <a:cs typeface="+mn-cs"/>
              </a:rPr>
              <a:t>the goat shall carry on itself all their wrongdoings to an isolated territory</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he shall release the goat in the wilderness.</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TextBox 1">
            <a:extLst>
              <a:ext uri="{FF2B5EF4-FFF2-40B4-BE49-F238E27FC236}">
                <a16:creationId xmlns:a16="http://schemas.microsoft.com/office/drawing/2014/main" id="{18CCC9B9-8018-89A2-B613-0BB1305C44F7}"/>
              </a:ext>
            </a:extLst>
          </p:cNvPr>
          <p:cNvSpPr txBox="1"/>
          <p:nvPr/>
        </p:nvSpPr>
        <p:spPr>
          <a:xfrm>
            <a:off x="2983230" y="365760"/>
            <a:ext cx="70486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More than an Example</a:t>
            </a:r>
          </a:p>
        </p:txBody>
      </p:sp>
      <p:sp>
        <p:nvSpPr>
          <p:cNvPr id="3" name="TextBox 2">
            <a:extLst>
              <a:ext uri="{FF2B5EF4-FFF2-40B4-BE49-F238E27FC236}">
                <a16:creationId xmlns:a16="http://schemas.microsoft.com/office/drawing/2014/main" id="{542D525F-7CD8-6ADA-8640-CF379D19AEA6}"/>
              </a:ext>
            </a:extLst>
          </p:cNvPr>
          <p:cNvSpPr txBox="1"/>
          <p:nvPr/>
        </p:nvSpPr>
        <p:spPr>
          <a:xfrm rot="20226810">
            <a:off x="9118804" y="5434881"/>
            <a:ext cx="3038291" cy="954107"/>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Symbolic</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Anticipates Jesus</a:t>
            </a:r>
          </a:p>
        </p:txBody>
      </p:sp>
      <p:sp>
        <p:nvSpPr>
          <p:cNvPr id="5" name="TextBox 4">
            <a:extLst>
              <a:ext uri="{FF2B5EF4-FFF2-40B4-BE49-F238E27FC236}">
                <a16:creationId xmlns:a16="http://schemas.microsoft.com/office/drawing/2014/main" id="{4473B9DD-E59C-5161-0B7E-81877754AC84}"/>
              </a:ext>
            </a:extLst>
          </p:cNvPr>
          <p:cNvSpPr txBox="1"/>
          <p:nvPr/>
        </p:nvSpPr>
        <p:spPr>
          <a:xfrm>
            <a:off x="1321156" y="1255405"/>
            <a:ext cx="973964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toning</a:t>
            </a:r>
          </a:p>
        </p:txBody>
      </p:sp>
      <p:sp>
        <p:nvSpPr>
          <p:cNvPr id="7" name="TextBox 6">
            <a:extLst>
              <a:ext uri="{FF2B5EF4-FFF2-40B4-BE49-F238E27FC236}">
                <a16:creationId xmlns:a16="http://schemas.microsoft.com/office/drawing/2014/main" id="{D1E68456-6FFD-5C7C-CCA0-32EC602C6D4A}"/>
              </a:ext>
            </a:extLst>
          </p:cNvPr>
          <p:cNvSpPr txBox="1"/>
          <p:nvPr/>
        </p:nvSpPr>
        <p:spPr>
          <a:xfrm>
            <a:off x="1336185" y="1771831"/>
            <a:ext cx="6098146"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S</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acrifice</a:t>
            </a:r>
          </a:p>
        </p:txBody>
      </p:sp>
    </p:spTree>
    <p:extLst>
      <p:ext uri="{BB962C8B-B14F-4D97-AF65-F5344CB8AC3E}">
        <p14:creationId xmlns:p14="http://schemas.microsoft.com/office/powerpoint/2010/main" val="2547056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9882CDF4-502E-D53A-B2D3-CF372312F033}"/>
              </a:ext>
            </a:extLst>
          </p:cNvPr>
          <p:cNvSpPr txBox="1"/>
          <p:nvPr/>
        </p:nvSpPr>
        <p:spPr>
          <a:xfrm>
            <a:off x="1617785" y="2548320"/>
            <a:ext cx="9739647"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“make atonement”	“</a:t>
            </a:r>
            <a:r>
              <a:rPr kumimoji="0" lang="en-US" sz="280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to atone by offering a substitute</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Theological Wordbook of the Old Testament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8CCC9B9-8018-89A2-B613-0BB1305C44F7}"/>
              </a:ext>
            </a:extLst>
          </p:cNvPr>
          <p:cNvSpPr txBox="1"/>
          <p:nvPr/>
        </p:nvSpPr>
        <p:spPr>
          <a:xfrm>
            <a:off x="2983230" y="365760"/>
            <a:ext cx="70486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More than an Example</a:t>
            </a:r>
          </a:p>
        </p:txBody>
      </p:sp>
      <p:sp>
        <p:nvSpPr>
          <p:cNvPr id="3" name="TextBox 2">
            <a:extLst>
              <a:ext uri="{FF2B5EF4-FFF2-40B4-BE49-F238E27FC236}">
                <a16:creationId xmlns:a16="http://schemas.microsoft.com/office/drawing/2014/main" id="{80677B51-8332-E1F4-0F4B-FE8CD8DDE2D4}"/>
              </a:ext>
            </a:extLst>
          </p:cNvPr>
          <p:cNvSpPr txBox="1"/>
          <p:nvPr/>
        </p:nvSpPr>
        <p:spPr>
          <a:xfrm>
            <a:off x="1321156" y="1255405"/>
            <a:ext cx="973964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toning</a:t>
            </a:r>
          </a:p>
        </p:txBody>
      </p:sp>
      <p:sp>
        <p:nvSpPr>
          <p:cNvPr id="4" name="TextBox 3">
            <a:extLst>
              <a:ext uri="{FF2B5EF4-FFF2-40B4-BE49-F238E27FC236}">
                <a16:creationId xmlns:a16="http://schemas.microsoft.com/office/drawing/2014/main" id="{BD3A4477-1F4A-F808-AB05-E66F9FC07CF1}"/>
              </a:ext>
            </a:extLst>
          </p:cNvPr>
          <p:cNvSpPr txBox="1"/>
          <p:nvPr/>
        </p:nvSpPr>
        <p:spPr>
          <a:xfrm>
            <a:off x="1336185" y="1771831"/>
            <a:ext cx="6098146"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S</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acrifice</a:t>
            </a:r>
          </a:p>
        </p:txBody>
      </p:sp>
    </p:spTree>
    <p:extLst>
      <p:ext uri="{BB962C8B-B14F-4D97-AF65-F5344CB8AC3E}">
        <p14:creationId xmlns:p14="http://schemas.microsoft.com/office/powerpoint/2010/main" val="3249145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8" name="TextBox 7">
            <a:extLst>
              <a:ext uri="{FF2B5EF4-FFF2-40B4-BE49-F238E27FC236}">
                <a16:creationId xmlns:a16="http://schemas.microsoft.com/office/drawing/2014/main" id="{4ED48AD2-33F2-9E77-732F-85E836D6F7A3}"/>
              </a:ext>
            </a:extLst>
          </p:cNvPr>
          <p:cNvSpPr txBox="1"/>
          <p:nvPr/>
        </p:nvSpPr>
        <p:spPr>
          <a:xfrm>
            <a:off x="148590" y="1378611"/>
            <a:ext cx="11929110"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Ephesians 5:25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Husbands, love your wives, just as Christ also loved the church and gave Himself up for her </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Arial" panose="020B0604020202020204" pitchFamily="34" charset="0"/>
            </a:endParaRPr>
          </a:p>
        </p:txBody>
      </p:sp>
      <p:sp>
        <p:nvSpPr>
          <p:cNvPr id="2" name="TextBox 1">
            <a:extLst>
              <a:ext uri="{FF2B5EF4-FFF2-40B4-BE49-F238E27FC236}">
                <a16:creationId xmlns:a16="http://schemas.microsoft.com/office/drawing/2014/main" id="{F0248865-D598-8E72-1D2A-8B8C914BA6B7}"/>
              </a:ext>
            </a:extLst>
          </p:cNvPr>
          <p:cNvSpPr txBox="1"/>
          <p:nvPr/>
        </p:nvSpPr>
        <p:spPr>
          <a:xfrm>
            <a:off x="228600" y="2983230"/>
            <a:ext cx="7223760"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Sacrificial Love on the part of Husbands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Self-less Love</a:t>
            </a:r>
          </a:p>
        </p:txBody>
      </p:sp>
    </p:spTree>
    <p:extLst>
      <p:ext uri="{BB962C8B-B14F-4D97-AF65-F5344CB8AC3E}">
        <p14:creationId xmlns:p14="http://schemas.microsoft.com/office/powerpoint/2010/main" val="33351830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42ECA33-E28A-61F1-F5CA-57C641E79C9A}"/>
              </a:ext>
            </a:extLst>
          </p:cNvPr>
          <p:cNvSpPr txBox="1"/>
          <p:nvPr/>
        </p:nvSpPr>
        <p:spPr>
          <a:xfrm>
            <a:off x="1321156" y="1255405"/>
            <a:ext cx="973964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toning</a:t>
            </a:r>
          </a:p>
        </p:txBody>
      </p:sp>
      <p:sp>
        <p:nvSpPr>
          <p:cNvPr id="11" name="TextBox 10">
            <a:extLst>
              <a:ext uri="{FF2B5EF4-FFF2-40B4-BE49-F238E27FC236}">
                <a16:creationId xmlns:a16="http://schemas.microsoft.com/office/drawing/2014/main" id="{9882CDF4-502E-D53A-B2D3-CF372312F033}"/>
              </a:ext>
            </a:extLst>
          </p:cNvPr>
          <p:cNvSpPr txBox="1"/>
          <p:nvPr/>
        </p:nvSpPr>
        <p:spPr>
          <a:xfrm>
            <a:off x="1617785" y="2548320"/>
            <a:ext cx="9739647"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“make atonement”	“</a:t>
            </a:r>
            <a:r>
              <a:rPr kumimoji="0" lang="en-US" sz="280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to atone by offering a substitute</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Theological Wordbook of the Old Testament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 name="TextBox 1">
            <a:extLst>
              <a:ext uri="{FF2B5EF4-FFF2-40B4-BE49-F238E27FC236}">
                <a16:creationId xmlns:a16="http://schemas.microsoft.com/office/drawing/2014/main" id="{18CCC9B9-8018-89A2-B613-0BB1305C44F7}"/>
              </a:ext>
            </a:extLst>
          </p:cNvPr>
          <p:cNvSpPr txBox="1"/>
          <p:nvPr/>
        </p:nvSpPr>
        <p:spPr>
          <a:xfrm>
            <a:off x="2983230" y="365760"/>
            <a:ext cx="70486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More than an Example</a:t>
            </a:r>
          </a:p>
        </p:txBody>
      </p:sp>
      <p:sp>
        <p:nvSpPr>
          <p:cNvPr id="4" name="TextBox 3">
            <a:extLst>
              <a:ext uri="{FF2B5EF4-FFF2-40B4-BE49-F238E27FC236}">
                <a16:creationId xmlns:a16="http://schemas.microsoft.com/office/drawing/2014/main" id="{48FDF618-39AB-5D57-C8E0-9BEBB991176A}"/>
              </a:ext>
            </a:extLst>
          </p:cNvPr>
          <p:cNvSpPr txBox="1"/>
          <p:nvPr/>
        </p:nvSpPr>
        <p:spPr>
          <a:xfrm>
            <a:off x="1336185" y="1771831"/>
            <a:ext cx="6098146"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S</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acrifice</a:t>
            </a:r>
          </a:p>
        </p:txBody>
      </p:sp>
      <p:sp>
        <p:nvSpPr>
          <p:cNvPr id="7" name="TextBox 6">
            <a:extLst>
              <a:ext uri="{FF2B5EF4-FFF2-40B4-BE49-F238E27FC236}">
                <a16:creationId xmlns:a16="http://schemas.microsoft.com/office/drawing/2014/main" id="{B8DE528E-91C7-CFC9-4A4B-A29ACA11D29C}"/>
              </a:ext>
            </a:extLst>
          </p:cNvPr>
          <p:cNvSpPr txBox="1"/>
          <p:nvPr/>
        </p:nvSpPr>
        <p:spPr>
          <a:xfrm>
            <a:off x="2817252" y="3926760"/>
            <a:ext cx="7035085" cy="193899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Genesis 22 </a:t>
            </a:r>
            <a:r>
              <a:rPr kumimoji="0" lang="en-US" sz="24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13 </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Then Abraham raised his eyes and looked, and behold, behind him was a ram caught in the thicket by its horns; and Abraham went and took the ram and offered it up as a burnt offering </a:t>
            </a:r>
            <a:r>
              <a:rPr kumimoji="0" lang="en-US" sz="2400" b="1" i="1"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the place of his son</a:t>
            </a:r>
            <a:r>
              <a:rPr kumimoji="0" lang="en-US" sz="24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52310448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42ECA33-E28A-61F1-F5CA-57C641E79C9A}"/>
              </a:ext>
            </a:extLst>
          </p:cNvPr>
          <p:cNvSpPr txBox="1"/>
          <p:nvPr/>
        </p:nvSpPr>
        <p:spPr>
          <a:xfrm>
            <a:off x="1321156" y="1255405"/>
            <a:ext cx="973964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toning</a:t>
            </a:r>
          </a:p>
        </p:txBody>
      </p:sp>
      <p:sp>
        <p:nvSpPr>
          <p:cNvPr id="2" name="TextBox 1">
            <a:extLst>
              <a:ext uri="{FF2B5EF4-FFF2-40B4-BE49-F238E27FC236}">
                <a16:creationId xmlns:a16="http://schemas.microsoft.com/office/drawing/2014/main" id="{18CCC9B9-8018-89A2-B613-0BB1305C44F7}"/>
              </a:ext>
            </a:extLst>
          </p:cNvPr>
          <p:cNvSpPr txBox="1"/>
          <p:nvPr/>
        </p:nvSpPr>
        <p:spPr>
          <a:xfrm>
            <a:off x="2983230" y="365760"/>
            <a:ext cx="70486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More than an Example</a:t>
            </a:r>
          </a:p>
        </p:txBody>
      </p:sp>
      <p:sp>
        <p:nvSpPr>
          <p:cNvPr id="4" name="TextBox 3">
            <a:extLst>
              <a:ext uri="{FF2B5EF4-FFF2-40B4-BE49-F238E27FC236}">
                <a16:creationId xmlns:a16="http://schemas.microsoft.com/office/drawing/2014/main" id="{48FDF618-39AB-5D57-C8E0-9BEBB991176A}"/>
              </a:ext>
            </a:extLst>
          </p:cNvPr>
          <p:cNvSpPr txBox="1"/>
          <p:nvPr/>
        </p:nvSpPr>
        <p:spPr>
          <a:xfrm>
            <a:off x="1336185" y="1771831"/>
            <a:ext cx="6098146"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S</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acrifice</a:t>
            </a:r>
          </a:p>
        </p:txBody>
      </p:sp>
      <p:sp>
        <p:nvSpPr>
          <p:cNvPr id="3" name="TextBox 2">
            <a:extLst>
              <a:ext uri="{FF2B5EF4-FFF2-40B4-BE49-F238E27FC236}">
                <a16:creationId xmlns:a16="http://schemas.microsoft.com/office/drawing/2014/main" id="{17B1C2DA-1C8A-1193-6FC3-77A46F188376}"/>
              </a:ext>
            </a:extLst>
          </p:cNvPr>
          <p:cNvSpPr txBox="1"/>
          <p:nvPr/>
        </p:nvSpPr>
        <p:spPr>
          <a:xfrm>
            <a:off x="1615637" y="2546174"/>
            <a:ext cx="9739647" cy="31085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“make atonement”	</a:t>
            </a:r>
            <a:r>
              <a:rPr kumimoji="0" lang="en-US" sz="2800" b="0" i="1" u="none" strike="noStrike" kern="1200" cap="none" spc="0" normalizeH="0" baseline="0" noProof="0" dirty="0" err="1">
                <a:ln>
                  <a:noFill/>
                </a:ln>
                <a:solidFill>
                  <a:prstClr val="black"/>
                </a:solidFill>
                <a:effectLst/>
                <a:uLnTx/>
                <a:uFillTx/>
                <a:latin typeface="Palatino Linotype" panose="02040502050505030304" pitchFamily="18" charset="0"/>
                <a:ea typeface="+mn-ea"/>
                <a:cs typeface="+mn-cs"/>
              </a:rPr>
              <a:t>kāpar</a:t>
            </a:r>
            <a:r>
              <a:rPr kumimoji="0" lang="en-US" sz="280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verb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“ransom”			</a:t>
            </a:r>
            <a:r>
              <a:rPr kumimoji="0" lang="en-US" sz="2800" b="0" i="1" u="none" strike="noStrike" kern="1200" cap="none" spc="0" normalizeH="0" baseline="0" noProof="0" dirty="0" err="1">
                <a:ln>
                  <a:noFill/>
                </a:ln>
                <a:solidFill>
                  <a:prstClr val="black"/>
                </a:solidFill>
                <a:effectLst/>
                <a:uLnTx/>
                <a:uFillTx/>
                <a:latin typeface="Palatino Linotype" panose="02040502050505030304" pitchFamily="18" charset="0"/>
                <a:ea typeface="+mn-ea"/>
                <a:cs typeface="+mn-cs"/>
              </a:rPr>
              <a:t>kōpar</a:t>
            </a:r>
            <a:r>
              <a:rPr kumimoji="0" lang="en-US" sz="280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noun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“From the meaning of </a:t>
            </a:r>
            <a:r>
              <a:rPr kumimoji="0" lang="en-US" sz="2800" b="0" i="1" u="none" strike="noStrike" kern="1200" cap="none" spc="0" normalizeH="0" baseline="0" noProof="0" dirty="0" err="1">
                <a:ln>
                  <a:noFill/>
                </a:ln>
                <a:solidFill>
                  <a:prstClr val="black"/>
                </a:solidFill>
                <a:effectLst/>
                <a:uLnTx/>
                <a:uFillTx/>
                <a:latin typeface="Palatino Linotype" panose="02040502050505030304" pitchFamily="18" charset="0"/>
                <a:ea typeface="+mn-ea"/>
                <a:cs typeface="+mn-cs"/>
              </a:rPr>
              <a:t>kōpar</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‘ransom,’ the meaning of </a:t>
            </a:r>
            <a:r>
              <a:rPr kumimoji="0" lang="en-US" sz="2800" b="0" i="1" u="none" strike="noStrike" kern="1200" cap="none" spc="0" normalizeH="0" baseline="0" noProof="0" dirty="0" err="1">
                <a:ln>
                  <a:noFill/>
                </a:ln>
                <a:solidFill>
                  <a:prstClr val="black"/>
                </a:solidFill>
                <a:effectLst/>
                <a:uLnTx/>
                <a:uFillTx/>
                <a:latin typeface="Palatino Linotype" panose="02040502050505030304" pitchFamily="18" charset="0"/>
                <a:ea typeface="+mn-ea"/>
                <a:cs typeface="+mn-cs"/>
              </a:rPr>
              <a:t>kāpar</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can be better understood. It means ‘to atone by offering a substitute.’”</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Theological Wordbook of the Old Testament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61483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42ECA33-E28A-61F1-F5CA-57C641E79C9A}"/>
              </a:ext>
            </a:extLst>
          </p:cNvPr>
          <p:cNvSpPr txBox="1"/>
          <p:nvPr/>
        </p:nvSpPr>
        <p:spPr>
          <a:xfrm>
            <a:off x="1321156" y="1255405"/>
            <a:ext cx="973964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toning</a:t>
            </a:r>
          </a:p>
        </p:txBody>
      </p:sp>
      <p:sp>
        <p:nvSpPr>
          <p:cNvPr id="2" name="TextBox 1">
            <a:extLst>
              <a:ext uri="{FF2B5EF4-FFF2-40B4-BE49-F238E27FC236}">
                <a16:creationId xmlns:a16="http://schemas.microsoft.com/office/drawing/2014/main" id="{18CCC9B9-8018-89A2-B613-0BB1305C44F7}"/>
              </a:ext>
            </a:extLst>
          </p:cNvPr>
          <p:cNvSpPr txBox="1"/>
          <p:nvPr/>
        </p:nvSpPr>
        <p:spPr>
          <a:xfrm>
            <a:off x="2983230" y="365760"/>
            <a:ext cx="70486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More than an Example</a:t>
            </a:r>
          </a:p>
        </p:txBody>
      </p:sp>
      <p:sp>
        <p:nvSpPr>
          <p:cNvPr id="4" name="TextBox 3">
            <a:extLst>
              <a:ext uri="{FF2B5EF4-FFF2-40B4-BE49-F238E27FC236}">
                <a16:creationId xmlns:a16="http://schemas.microsoft.com/office/drawing/2014/main" id="{48FDF618-39AB-5D57-C8E0-9BEBB991176A}"/>
              </a:ext>
            </a:extLst>
          </p:cNvPr>
          <p:cNvSpPr txBox="1"/>
          <p:nvPr/>
        </p:nvSpPr>
        <p:spPr>
          <a:xfrm>
            <a:off x="1336185" y="1771831"/>
            <a:ext cx="6098146"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S</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acrifice</a:t>
            </a:r>
          </a:p>
        </p:txBody>
      </p:sp>
      <p:sp>
        <p:nvSpPr>
          <p:cNvPr id="3" name="TextBox 2">
            <a:extLst>
              <a:ext uri="{FF2B5EF4-FFF2-40B4-BE49-F238E27FC236}">
                <a16:creationId xmlns:a16="http://schemas.microsoft.com/office/drawing/2014/main" id="{17B1C2DA-1C8A-1193-6FC3-77A46F188376}"/>
              </a:ext>
            </a:extLst>
          </p:cNvPr>
          <p:cNvSpPr txBox="1"/>
          <p:nvPr/>
        </p:nvSpPr>
        <p:spPr>
          <a:xfrm>
            <a:off x="1615637" y="2546174"/>
            <a:ext cx="10026864" cy="224676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“make atonement”	</a:t>
            </a:r>
            <a:r>
              <a:rPr kumimoji="0" lang="en-US" sz="2800" b="0" i="1" u="none" strike="noStrike" kern="1200" cap="none" spc="0" normalizeH="0" baseline="0" noProof="0" dirty="0" err="1">
                <a:ln>
                  <a:noFill/>
                </a:ln>
                <a:solidFill>
                  <a:prstClr val="black"/>
                </a:solidFill>
                <a:effectLst/>
                <a:uLnTx/>
                <a:uFillTx/>
                <a:latin typeface="Palatino Linotype" panose="02040502050505030304" pitchFamily="18" charset="0"/>
                <a:ea typeface="+mn-ea"/>
                <a:cs typeface="+mn-cs"/>
              </a:rPr>
              <a:t>kāpar</a:t>
            </a:r>
            <a:r>
              <a:rPr kumimoji="0" lang="en-US" sz="280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verb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“ransom”			</a:t>
            </a:r>
            <a:r>
              <a:rPr kumimoji="0" lang="en-US" sz="2800" b="0" i="1" u="none" strike="noStrike" kern="1200" cap="none" spc="0" normalizeH="0" baseline="0" noProof="0" dirty="0" err="1">
                <a:ln>
                  <a:noFill/>
                </a:ln>
                <a:solidFill>
                  <a:prstClr val="black"/>
                </a:solidFill>
                <a:effectLst/>
                <a:uLnTx/>
                <a:uFillTx/>
                <a:latin typeface="Palatino Linotype" panose="02040502050505030304" pitchFamily="18" charset="0"/>
                <a:ea typeface="+mn-ea"/>
                <a:cs typeface="+mn-cs"/>
              </a:rPr>
              <a:t>kōpar</a:t>
            </a:r>
            <a:r>
              <a:rPr kumimoji="0" lang="en-US" sz="280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verb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Mark 10</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45 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even the Son of Man did not come to be served, but to serve, and to give His life as a </a:t>
            </a:r>
            <a:r>
              <a:rPr kumimoji="0" lang="en-US" sz="28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ransom</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for many.</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41375235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42ECA33-E28A-61F1-F5CA-57C641E79C9A}"/>
              </a:ext>
            </a:extLst>
          </p:cNvPr>
          <p:cNvSpPr txBox="1"/>
          <p:nvPr/>
        </p:nvSpPr>
        <p:spPr>
          <a:xfrm>
            <a:off x="1321156" y="1255405"/>
            <a:ext cx="973964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toning</a:t>
            </a:r>
          </a:p>
        </p:txBody>
      </p:sp>
      <p:sp>
        <p:nvSpPr>
          <p:cNvPr id="2" name="TextBox 1">
            <a:extLst>
              <a:ext uri="{FF2B5EF4-FFF2-40B4-BE49-F238E27FC236}">
                <a16:creationId xmlns:a16="http://schemas.microsoft.com/office/drawing/2014/main" id="{18CCC9B9-8018-89A2-B613-0BB1305C44F7}"/>
              </a:ext>
            </a:extLst>
          </p:cNvPr>
          <p:cNvSpPr txBox="1"/>
          <p:nvPr/>
        </p:nvSpPr>
        <p:spPr>
          <a:xfrm>
            <a:off x="2983230" y="365760"/>
            <a:ext cx="70486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More than an Example</a:t>
            </a:r>
          </a:p>
        </p:txBody>
      </p:sp>
      <p:sp>
        <p:nvSpPr>
          <p:cNvPr id="4" name="TextBox 3">
            <a:extLst>
              <a:ext uri="{FF2B5EF4-FFF2-40B4-BE49-F238E27FC236}">
                <a16:creationId xmlns:a16="http://schemas.microsoft.com/office/drawing/2014/main" id="{48FDF618-39AB-5D57-C8E0-9BEBB991176A}"/>
              </a:ext>
            </a:extLst>
          </p:cNvPr>
          <p:cNvSpPr txBox="1"/>
          <p:nvPr/>
        </p:nvSpPr>
        <p:spPr>
          <a:xfrm>
            <a:off x="1336185" y="1771831"/>
            <a:ext cx="6098146" cy="70788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S</a:t>
            </a:r>
            <a:r>
              <a:rPr kumimoji="0" lang="en-US" sz="3200" b="1" i="0"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rPr>
              <a:t>acrifice</a:t>
            </a:r>
          </a:p>
        </p:txBody>
      </p:sp>
      <p:sp>
        <p:nvSpPr>
          <p:cNvPr id="3" name="TextBox 2">
            <a:extLst>
              <a:ext uri="{FF2B5EF4-FFF2-40B4-BE49-F238E27FC236}">
                <a16:creationId xmlns:a16="http://schemas.microsoft.com/office/drawing/2014/main" id="{17B1C2DA-1C8A-1193-6FC3-77A46F188376}"/>
              </a:ext>
            </a:extLst>
          </p:cNvPr>
          <p:cNvSpPr txBox="1"/>
          <p:nvPr/>
        </p:nvSpPr>
        <p:spPr>
          <a:xfrm>
            <a:off x="1615637" y="2546174"/>
            <a:ext cx="10026864" cy="230832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“make atonement”	</a:t>
            </a:r>
            <a:r>
              <a:rPr kumimoji="0" lang="en-US" sz="2800" b="0" i="1" u="none" strike="noStrike" kern="1200" cap="none" spc="0" normalizeH="0" baseline="0" noProof="0" dirty="0" err="1">
                <a:ln>
                  <a:noFill/>
                </a:ln>
                <a:solidFill>
                  <a:prstClr val="black"/>
                </a:solidFill>
                <a:effectLst/>
                <a:uLnTx/>
                <a:uFillTx/>
                <a:latin typeface="Palatino Linotype" panose="02040502050505030304" pitchFamily="18" charset="0"/>
                <a:ea typeface="+mn-ea"/>
                <a:cs typeface="+mn-cs"/>
              </a:rPr>
              <a:t>kāpar</a:t>
            </a:r>
            <a:r>
              <a:rPr kumimoji="0" lang="en-US" sz="280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verb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“ransom”			</a:t>
            </a:r>
            <a:r>
              <a:rPr kumimoji="0" lang="en-US" sz="2800" b="0" i="1" u="none" strike="noStrike" kern="1200" cap="none" spc="0" normalizeH="0" baseline="0" noProof="0" dirty="0" err="1">
                <a:ln>
                  <a:noFill/>
                </a:ln>
                <a:solidFill>
                  <a:prstClr val="black"/>
                </a:solidFill>
                <a:effectLst/>
                <a:uLnTx/>
                <a:uFillTx/>
                <a:latin typeface="Palatino Linotype" panose="02040502050505030304" pitchFamily="18" charset="0"/>
                <a:ea typeface="+mn-ea"/>
                <a:cs typeface="+mn-cs"/>
              </a:rPr>
              <a:t>kōpar</a:t>
            </a:r>
            <a:r>
              <a:rPr kumimoji="0" lang="en-US" sz="2800" b="0" i="1"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verb</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Mark 10</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prstClr val="black"/>
                </a:solidFill>
                <a:effectLst/>
                <a:uLnTx/>
                <a:uFillTx/>
                <a:latin typeface="Palatino Linotype" panose="02040502050505030304" pitchFamily="18" charset="0"/>
                <a:ea typeface="+mn-ea"/>
                <a:cs typeface="+mn-cs"/>
              </a:rPr>
              <a:t>45 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 even the Son of Man did not come to be served, but to serve, and to give His life as a </a:t>
            </a:r>
            <a:r>
              <a:rPr kumimoji="0" lang="en-US" sz="28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ransom</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a:t>
            </a:r>
            <a:r>
              <a:rPr kumimoji="0" lang="en-US" sz="28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for</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many.</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8" name="Callout: Up Arrow 7">
            <a:extLst>
              <a:ext uri="{FF2B5EF4-FFF2-40B4-BE49-F238E27FC236}">
                <a16:creationId xmlns:a16="http://schemas.microsoft.com/office/drawing/2014/main" id="{D84A715E-8DA3-3210-490F-0C7780DC4F14}"/>
              </a:ext>
            </a:extLst>
          </p:cNvPr>
          <p:cNvSpPr/>
          <p:nvPr/>
        </p:nvSpPr>
        <p:spPr>
          <a:xfrm>
            <a:off x="7765960" y="4597755"/>
            <a:ext cx="2464006" cy="877051"/>
          </a:xfrm>
          <a:prstGeom prst="upArrow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1"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Palatino Linotype" panose="02040502050505030304" pitchFamily="18" charset="0"/>
                <a:ea typeface="+mn-ea"/>
                <a:cs typeface="+mn-cs"/>
              </a:rPr>
              <a:t>“in place of”</a:t>
            </a:r>
            <a:endParaRPr kumimoji="0" lang="en-US" sz="3200" b="1" i="1" u="none" strike="noStrike" kern="1200" cap="none" spc="0" normalizeH="0" baseline="0" noProof="0" dirty="0">
              <a:ln>
                <a:noFill/>
              </a:ln>
              <a:solidFill>
                <a:srgbClr val="FF0000"/>
              </a:solidFill>
              <a:effectLst>
                <a:outerShdw blurRad="38100" dist="38100" dir="2700000" algn="tl">
                  <a:srgbClr val="000000">
                    <a:alpha val="43137"/>
                  </a:srgbClr>
                </a:outerShdw>
              </a:effectLst>
              <a:uLnTx/>
              <a:uFillTx/>
              <a:latin typeface="Calibri" panose="020F0502020204030204"/>
              <a:ea typeface="+mn-ea"/>
              <a:cs typeface="+mn-cs"/>
            </a:endParaRPr>
          </a:p>
        </p:txBody>
      </p:sp>
    </p:spTree>
    <p:extLst>
      <p:ext uri="{BB962C8B-B14F-4D97-AF65-F5344CB8AC3E}">
        <p14:creationId xmlns:p14="http://schemas.microsoft.com/office/powerpoint/2010/main" val="4180068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CCC9B9-8018-89A2-B613-0BB1305C44F7}"/>
              </a:ext>
            </a:extLst>
          </p:cNvPr>
          <p:cNvSpPr txBox="1"/>
          <p:nvPr/>
        </p:nvSpPr>
        <p:spPr>
          <a:xfrm>
            <a:off x="2983230" y="365760"/>
            <a:ext cx="70486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More than an Example</a:t>
            </a:r>
          </a:p>
        </p:txBody>
      </p:sp>
      <p:pic>
        <p:nvPicPr>
          <p:cNvPr id="1026" name="Picture 2">
            <a:extLst>
              <a:ext uri="{FF2B5EF4-FFF2-40B4-BE49-F238E27FC236}">
                <a16:creationId xmlns:a16="http://schemas.microsoft.com/office/drawing/2014/main" id="{E1163755-2719-6CA0-FCF4-0945A49DB0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579" y="1283964"/>
            <a:ext cx="10443583" cy="191197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1">
            <a:extLst>
              <a:ext uri="{FF2B5EF4-FFF2-40B4-BE49-F238E27FC236}">
                <a16:creationId xmlns:a16="http://schemas.microsoft.com/office/drawing/2014/main" id="{86FFB4DB-F7EB-C940-101A-4AF7D208B770}"/>
              </a:ext>
            </a:extLst>
          </p:cNvPr>
          <p:cNvSpPr txBox="1"/>
          <p:nvPr/>
        </p:nvSpPr>
        <p:spPr>
          <a:xfrm>
            <a:off x="3387678" y="3847563"/>
            <a:ext cx="7469211" cy="1569660"/>
          </a:xfrm>
          <a:prstGeom prst="rect">
            <a:avLst/>
          </a:prstGeom>
          <a:solidFill>
            <a:schemeClr val="tx2">
              <a:lumMod val="20000"/>
              <a:lumOff val="80000"/>
            </a:schemeClr>
          </a:solid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John 3:14-15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a:t>
            </a:r>
            <a:r>
              <a:rPr kumimoji="0" lang="en-US" sz="2400" b="0"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as Moses lifted up the serpent in the wilderness</a:t>
            </a: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so must the Son of Man be lifted up, that whoever believes in him may have eternal life. </a:t>
            </a:r>
          </a:p>
        </p:txBody>
      </p:sp>
      <p:sp>
        <p:nvSpPr>
          <p:cNvPr id="7" name="Up Arrow 7">
            <a:extLst>
              <a:ext uri="{FF2B5EF4-FFF2-40B4-BE49-F238E27FC236}">
                <a16:creationId xmlns:a16="http://schemas.microsoft.com/office/drawing/2014/main" id="{A05AFD2D-7085-279D-33AB-E5A2F0E56EF3}"/>
              </a:ext>
            </a:extLst>
          </p:cNvPr>
          <p:cNvSpPr/>
          <p:nvPr/>
        </p:nvSpPr>
        <p:spPr>
          <a:xfrm rot="21117676">
            <a:off x="5749229" y="2389977"/>
            <a:ext cx="484632" cy="1631405"/>
          </a:xfrm>
          <a:prstGeom prst="upArrow">
            <a:avLst/>
          </a:prstGeom>
          <a:solidFill>
            <a:srgbClr val="FF0000"/>
          </a:solidFill>
          <a:ln>
            <a:solidFill>
              <a:schemeClr val="tx1"/>
            </a:solidFill>
          </a:ln>
          <a:effectLst>
            <a:outerShdw blurRad="50800" dist="635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71305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a:extLst>
              <a:ext uri="{FF2B5EF4-FFF2-40B4-BE49-F238E27FC236}">
                <a16:creationId xmlns:a16="http://schemas.microsoft.com/office/drawing/2014/main" id="{C00BC494-2041-CEB5-4315-A451A9063A2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831" t="44315"/>
          <a:stretch/>
        </p:blipFill>
        <p:spPr bwMode="auto">
          <a:xfrm rot="156811" flipH="1">
            <a:off x="1522503" y="4277016"/>
            <a:ext cx="822995" cy="1028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a:extLst>
              <a:ext uri="{FF2B5EF4-FFF2-40B4-BE49-F238E27FC236}">
                <a16:creationId xmlns:a16="http://schemas.microsoft.com/office/drawing/2014/main" id="{18CCC9B9-8018-89A2-B613-0BB1305C44F7}"/>
              </a:ext>
            </a:extLst>
          </p:cNvPr>
          <p:cNvSpPr txBox="1"/>
          <p:nvPr/>
        </p:nvSpPr>
        <p:spPr>
          <a:xfrm>
            <a:off x="2983230" y="365760"/>
            <a:ext cx="70486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More than an Example</a:t>
            </a:r>
          </a:p>
        </p:txBody>
      </p:sp>
      <p:pic>
        <p:nvPicPr>
          <p:cNvPr id="1026" name="Picture 2">
            <a:extLst>
              <a:ext uri="{FF2B5EF4-FFF2-40B4-BE49-F238E27FC236}">
                <a16:creationId xmlns:a16="http://schemas.microsoft.com/office/drawing/2014/main" id="{E1163755-2719-6CA0-FCF4-0945A49DB0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579" y="1283964"/>
            <a:ext cx="10443583" cy="191197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Bronze Snake on a Pole – Mission Bible Class">
            <a:extLst>
              <a:ext uri="{FF2B5EF4-FFF2-40B4-BE49-F238E27FC236}">
                <a16:creationId xmlns:a16="http://schemas.microsoft.com/office/drawing/2014/main" id="{1D4F95F2-CD91-47AC-724B-AF8CDD3A1F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0373" y="3498229"/>
            <a:ext cx="2386525" cy="1592153"/>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a:extLst>
              <a:ext uri="{FF2B5EF4-FFF2-40B4-BE49-F238E27FC236}">
                <a16:creationId xmlns:a16="http://schemas.microsoft.com/office/drawing/2014/main" id="{D8E26D5B-F0B1-1FB1-A973-91E6E8F6DA63}"/>
              </a:ext>
            </a:extLst>
          </p:cNvPr>
          <p:cNvSpPr/>
          <p:nvPr/>
        </p:nvSpPr>
        <p:spPr>
          <a:xfrm>
            <a:off x="3165231" y="4168950"/>
            <a:ext cx="628240" cy="487456"/>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8" name="Straight Connector 7">
            <a:extLst>
              <a:ext uri="{FF2B5EF4-FFF2-40B4-BE49-F238E27FC236}">
                <a16:creationId xmlns:a16="http://schemas.microsoft.com/office/drawing/2014/main" id="{50AD5001-B6D8-5EAC-06A9-F26F26258069}"/>
              </a:ext>
            </a:extLst>
          </p:cNvPr>
          <p:cNvCxnSpPr>
            <a:cxnSpLocks/>
          </p:cNvCxnSpPr>
          <p:nvPr/>
        </p:nvCxnSpPr>
        <p:spPr>
          <a:xfrm flipH="1">
            <a:off x="2429022" y="4543865"/>
            <a:ext cx="764345" cy="2250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75C9F68F-BF1C-D745-A1D5-BA3C494E001E}"/>
              </a:ext>
            </a:extLst>
          </p:cNvPr>
          <p:cNvCxnSpPr>
            <a:cxnSpLocks/>
          </p:cNvCxnSpPr>
          <p:nvPr/>
        </p:nvCxnSpPr>
        <p:spPr>
          <a:xfrm flipH="1">
            <a:off x="1969477" y="4768948"/>
            <a:ext cx="459545" cy="3214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04C8A3F-7536-7B51-BB3D-1B2A9E5158F2}"/>
              </a:ext>
            </a:extLst>
          </p:cNvPr>
          <p:cNvCxnSpPr>
            <a:cxnSpLocks/>
          </p:cNvCxnSpPr>
          <p:nvPr/>
        </p:nvCxnSpPr>
        <p:spPr>
          <a:xfrm>
            <a:off x="1800665" y="4768948"/>
            <a:ext cx="616633" cy="96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BC4A4AB-9657-4700-A84B-E8AA91FCE849}"/>
              </a:ext>
            </a:extLst>
          </p:cNvPr>
          <p:cNvCxnSpPr>
            <a:cxnSpLocks/>
          </p:cNvCxnSpPr>
          <p:nvPr/>
        </p:nvCxnSpPr>
        <p:spPr>
          <a:xfrm>
            <a:off x="2658795" y="4494628"/>
            <a:ext cx="366638" cy="103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6A91810-C54E-D664-9BCD-3767F3D69855}"/>
              </a:ext>
            </a:extLst>
          </p:cNvPr>
          <p:cNvCxnSpPr>
            <a:cxnSpLocks/>
          </p:cNvCxnSpPr>
          <p:nvPr/>
        </p:nvCxnSpPr>
        <p:spPr>
          <a:xfrm flipH="1">
            <a:off x="2888567" y="4598015"/>
            <a:ext cx="136866" cy="3235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Freeform: Shape 45">
            <a:extLst>
              <a:ext uri="{FF2B5EF4-FFF2-40B4-BE49-F238E27FC236}">
                <a16:creationId xmlns:a16="http://schemas.microsoft.com/office/drawing/2014/main" id="{AD2B5F59-DC38-5F87-0654-D18D85A2E211}"/>
              </a:ext>
            </a:extLst>
          </p:cNvPr>
          <p:cNvSpPr/>
          <p:nvPr/>
        </p:nvSpPr>
        <p:spPr>
          <a:xfrm>
            <a:off x="3305904" y="4389118"/>
            <a:ext cx="98872" cy="202245"/>
          </a:xfrm>
          <a:custGeom>
            <a:avLst/>
            <a:gdLst>
              <a:gd name="connsiteX0" fmla="*/ 0 w 98872"/>
              <a:gd name="connsiteY0" fmla="*/ 0 h 202245"/>
              <a:gd name="connsiteX1" fmla="*/ 98474 w 98872"/>
              <a:gd name="connsiteY1" fmla="*/ 196948 h 202245"/>
              <a:gd name="connsiteX2" fmla="*/ 28136 w 98872"/>
              <a:gd name="connsiteY2" fmla="*/ 126609 h 202245"/>
            </a:gdLst>
            <a:ahLst/>
            <a:cxnLst>
              <a:cxn ang="0">
                <a:pos x="connsiteX0" y="connsiteY0"/>
              </a:cxn>
              <a:cxn ang="0">
                <a:pos x="connsiteX1" y="connsiteY1"/>
              </a:cxn>
              <a:cxn ang="0">
                <a:pos x="connsiteX2" y="connsiteY2"/>
              </a:cxn>
            </a:cxnLst>
            <a:rect l="l" t="t" r="r" b="b"/>
            <a:pathLst>
              <a:path w="98872" h="202245">
                <a:moveTo>
                  <a:pt x="0" y="0"/>
                </a:moveTo>
                <a:cubicBezTo>
                  <a:pt x="46892" y="87923"/>
                  <a:pt x="93785" y="175847"/>
                  <a:pt x="98474" y="196948"/>
                </a:cubicBezTo>
                <a:cubicBezTo>
                  <a:pt x="103163" y="218049"/>
                  <a:pt x="65649" y="172329"/>
                  <a:pt x="28136" y="12660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Oval 4">
            <a:extLst>
              <a:ext uri="{FF2B5EF4-FFF2-40B4-BE49-F238E27FC236}">
                <a16:creationId xmlns:a16="http://schemas.microsoft.com/office/drawing/2014/main" id="{1FF694F2-6AD0-FD75-67BC-DA1EABBCBC02}"/>
              </a:ext>
            </a:extLst>
          </p:cNvPr>
          <p:cNvSpPr/>
          <p:nvPr/>
        </p:nvSpPr>
        <p:spPr>
          <a:xfrm rot="17599624">
            <a:off x="3487734" y="4278389"/>
            <a:ext cx="50291" cy="11629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Oval 5">
            <a:extLst>
              <a:ext uri="{FF2B5EF4-FFF2-40B4-BE49-F238E27FC236}">
                <a16:creationId xmlns:a16="http://schemas.microsoft.com/office/drawing/2014/main" id="{5999DACA-0034-6131-8FB5-C8C0979D079A}"/>
              </a:ext>
            </a:extLst>
          </p:cNvPr>
          <p:cNvSpPr/>
          <p:nvPr/>
        </p:nvSpPr>
        <p:spPr>
          <a:xfrm rot="20517753">
            <a:off x="3611997" y="4388585"/>
            <a:ext cx="50291" cy="11629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709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a:extLst>
              <a:ext uri="{FF2B5EF4-FFF2-40B4-BE49-F238E27FC236}">
                <a16:creationId xmlns:a16="http://schemas.microsoft.com/office/drawing/2014/main" id="{C00BC494-2041-CEB5-4315-A451A9063A2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831" t="44315"/>
          <a:stretch/>
        </p:blipFill>
        <p:spPr bwMode="auto">
          <a:xfrm rot="156811" flipH="1">
            <a:off x="1522503" y="4277016"/>
            <a:ext cx="822995" cy="1028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a:extLst>
              <a:ext uri="{FF2B5EF4-FFF2-40B4-BE49-F238E27FC236}">
                <a16:creationId xmlns:a16="http://schemas.microsoft.com/office/drawing/2014/main" id="{18CCC9B9-8018-89A2-B613-0BB1305C44F7}"/>
              </a:ext>
            </a:extLst>
          </p:cNvPr>
          <p:cNvSpPr txBox="1"/>
          <p:nvPr/>
        </p:nvSpPr>
        <p:spPr>
          <a:xfrm>
            <a:off x="2983230" y="365760"/>
            <a:ext cx="70486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More than an Example</a:t>
            </a:r>
          </a:p>
        </p:txBody>
      </p:sp>
      <p:pic>
        <p:nvPicPr>
          <p:cNvPr id="1026" name="Picture 2">
            <a:extLst>
              <a:ext uri="{FF2B5EF4-FFF2-40B4-BE49-F238E27FC236}">
                <a16:creationId xmlns:a16="http://schemas.microsoft.com/office/drawing/2014/main" id="{E1163755-2719-6CA0-FCF4-0945A49DB0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579" y="1283964"/>
            <a:ext cx="10443583" cy="191197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Bronze Snake on a Pole – Mission Bible Class">
            <a:extLst>
              <a:ext uri="{FF2B5EF4-FFF2-40B4-BE49-F238E27FC236}">
                <a16:creationId xmlns:a16="http://schemas.microsoft.com/office/drawing/2014/main" id="{1D4F95F2-CD91-47AC-724B-AF8CDD3A1F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0373" y="3498229"/>
            <a:ext cx="2386525" cy="1592153"/>
          </a:xfrm>
          <a:prstGeom prst="rect">
            <a:avLst/>
          </a:prstGeom>
          <a:noFill/>
          <a:extLst>
            <a:ext uri="{909E8E84-426E-40DD-AFC4-6F175D3DCCD1}">
              <a14:hiddenFill xmlns:a14="http://schemas.microsoft.com/office/drawing/2010/main">
                <a:solidFill>
                  <a:srgbClr val="FFFFFF"/>
                </a:solidFill>
              </a14:hiddenFill>
            </a:ext>
          </a:extLst>
        </p:spPr>
      </p:pic>
      <p:sp>
        <p:nvSpPr>
          <p:cNvPr id="33" name="Oval 32">
            <a:extLst>
              <a:ext uri="{FF2B5EF4-FFF2-40B4-BE49-F238E27FC236}">
                <a16:creationId xmlns:a16="http://schemas.microsoft.com/office/drawing/2014/main" id="{16086045-C065-BD12-10CF-4902417CF834}"/>
              </a:ext>
            </a:extLst>
          </p:cNvPr>
          <p:cNvSpPr/>
          <p:nvPr/>
        </p:nvSpPr>
        <p:spPr>
          <a:xfrm rot="17599624">
            <a:off x="6273020" y="3611078"/>
            <a:ext cx="519207" cy="487456"/>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4" name="Straight Connector 33">
            <a:extLst>
              <a:ext uri="{FF2B5EF4-FFF2-40B4-BE49-F238E27FC236}">
                <a16:creationId xmlns:a16="http://schemas.microsoft.com/office/drawing/2014/main" id="{1BB786A7-C96D-5178-43C7-CB3BA71BFB9C}"/>
              </a:ext>
            </a:extLst>
          </p:cNvPr>
          <p:cNvCxnSpPr>
            <a:cxnSpLocks/>
          </p:cNvCxnSpPr>
          <p:nvPr/>
        </p:nvCxnSpPr>
        <p:spPr>
          <a:xfrm rot="17599624" flipH="1">
            <a:off x="6221926" y="4345835"/>
            <a:ext cx="631690" cy="2250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3ED9CF9-7181-7826-C083-D174972A4E27}"/>
              </a:ext>
            </a:extLst>
          </p:cNvPr>
          <p:cNvCxnSpPr>
            <a:cxnSpLocks/>
          </p:cNvCxnSpPr>
          <p:nvPr/>
        </p:nvCxnSpPr>
        <p:spPr>
          <a:xfrm rot="17599624" flipH="1">
            <a:off x="6398536" y="4870264"/>
            <a:ext cx="379789" cy="3214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71E3D45-95C3-B307-94E5-63CBDD92B82E}"/>
              </a:ext>
            </a:extLst>
          </p:cNvPr>
          <p:cNvCxnSpPr>
            <a:cxnSpLocks/>
          </p:cNvCxnSpPr>
          <p:nvPr/>
        </p:nvCxnSpPr>
        <p:spPr>
          <a:xfrm rot="17599624">
            <a:off x="6160912" y="5032944"/>
            <a:ext cx="509614" cy="96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BC0A34A-D5F4-6EDF-3C4C-71BF12F1BEFD}"/>
              </a:ext>
            </a:extLst>
          </p:cNvPr>
          <p:cNvCxnSpPr>
            <a:cxnSpLocks/>
          </p:cNvCxnSpPr>
          <p:nvPr/>
        </p:nvCxnSpPr>
        <p:spPr>
          <a:xfrm rot="17599624">
            <a:off x="6295300" y="4339627"/>
            <a:ext cx="303007" cy="103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97395FD-5325-11CB-3D16-E9C8261D4244}"/>
              </a:ext>
            </a:extLst>
          </p:cNvPr>
          <p:cNvCxnSpPr>
            <a:cxnSpLocks/>
          </p:cNvCxnSpPr>
          <p:nvPr/>
        </p:nvCxnSpPr>
        <p:spPr>
          <a:xfrm rot="17599624" flipH="1">
            <a:off x="6623867" y="4226886"/>
            <a:ext cx="113112" cy="3235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E6501C6E-3002-F8F7-8536-45A47918882A}"/>
              </a:ext>
            </a:extLst>
          </p:cNvPr>
          <p:cNvSpPr/>
          <p:nvPr/>
        </p:nvSpPr>
        <p:spPr>
          <a:xfrm rot="17599624">
            <a:off x="6393739" y="3738006"/>
            <a:ext cx="118582" cy="12792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Oval 44">
            <a:extLst>
              <a:ext uri="{FF2B5EF4-FFF2-40B4-BE49-F238E27FC236}">
                <a16:creationId xmlns:a16="http://schemas.microsoft.com/office/drawing/2014/main" id="{2D763FB4-C1D4-1EA8-F4F3-011E5658FA71}"/>
              </a:ext>
            </a:extLst>
          </p:cNvPr>
          <p:cNvSpPr/>
          <p:nvPr/>
        </p:nvSpPr>
        <p:spPr>
          <a:xfrm rot="17599624">
            <a:off x="6565140" y="3725403"/>
            <a:ext cx="118582" cy="12792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Freeform: Shape 47">
            <a:extLst>
              <a:ext uri="{FF2B5EF4-FFF2-40B4-BE49-F238E27FC236}">
                <a16:creationId xmlns:a16="http://schemas.microsoft.com/office/drawing/2014/main" id="{D872CDC5-B0B7-133B-4398-E7100872B28A}"/>
              </a:ext>
            </a:extLst>
          </p:cNvPr>
          <p:cNvSpPr/>
          <p:nvPr/>
        </p:nvSpPr>
        <p:spPr>
          <a:xfrm rot="17599624">
            <a:off x="6466326" y="3844840"/>
            <a:ext cx="119321" cy="195586"/>
          </a:xfrm>
          <a:custGeom>
            <a:avLst/>
            <a:gdLst>
              <a:gd name="connsiteX0" fmla="*/ 0 w 309489"/>
              <a:gd name="connsiteY0" fmla="*/ 0 h 381145"/>
              <a:gd name="connsiteX1" fmla="*/ 56271 w 309489"/>
              <a:gd name="connsiteY1" fmla="*/ 196947 h 381145"/>
              <a:gd name="connsiteX2" fmla="*/ 70338 w 309489"/>
              <a:gd name="connsiteY2" fmla="*/ 239150 h 381145"/>
              <a:gd name="connsiteX3" fmla="*/ 182880 w 309489"/>
              <a:gd name="connsiteY3" fmla="*/ 323556 h 381145"/>
              <a:gd name="connsiteX4" fmla="*/ 281354 w 309489"/>
              <a:gd name="connsiteY4" fmla="*/ 379827 h 381145"/>
              <a:gd name="connsiteX5" fmla="*/ 309489 w 309489"/>
              <a:gd name="connsiteY5" fmla="*/ 379827 h 381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9489" h="381145">
                <a:moveTo>
                  <a:pt x="0" y="0"/>
                </a:moveTo>
                <a:cubicBezTo>
                  <a:pt x="50734" y="126837"/>
                  <a:pt x="11454" y="17681"/>
                  <a:pt x="56271" y="196947"/>
                </a:cubicBezTo>
                <a:cubicBezTo>
                  <a:pt x="59867" y="211333"/>
                  <a:pt x="59853" y="228665"/>
                  <a:pt x="70338" y="239150"/>
                </a:cubicBezTo>
                <a:cubicBezTo>
                  <a:pt x="103496" y="272308"/>
                  <a:pt x="144956" y="295975"/>
                  <a:pt x="182880" y="323556"/>
                </a:cubicBezTo>
                <a:cubicBezTo>
                  <a:pt x="209006" y="342557"/>
                  <a:pt x="251544" y="369890"/>
                  <a:pt x="281354" y="379827"/>
                </a:cubicBezTo>
                <a:cubicBezTo>
                  <a:pt x="290251" y="382793"/>
                  <a:pt x="300111" y="379827"/>
                  <a:pt x="309489" y="3798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44619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
            <a:extLst>
              <a:ext uri="{FF2B5EF4-FFF2-40B4-BE49-F238E27FC236}">
                <a16:creationId xmlns:a16="http://schemas.microsoft.com/office/drawing/2014/main" id="{C00BC494-2041-CEB5-4315-A451A9063A2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5831" t="44315"/>
          <a:stretch/>
        </p:blipFill>
        <p:spPr bwMode="auto">
          <a:xfrm rot="156811" flipH="1">
            <a:off x="1522503" y="4277016"/>
            <a:ext cx="822995" cy="1028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a:extLst>
              <a:ext uri="{FF2B5EF4-FFF2-40B4-BE49-F238E27FC236}">
                <a16:creationId xmlns:a16="http://schemas.microsoft.com/office/drawing/2014/main" id="{18CCC9B9-8018-89A2-B613-0BB1305C44F7}"/>
              </a:ext>
            </a:extLst>
          </p:cNvPr>
          <p:cNvSpPr txBox="1"/>
          <p:nvPr/>
        </p:nvSpPr>
        <p:spPr>
          <a:xfrm>
            <a:off x="2983230" y="365760"/>
            <a:ext cx="70486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More than an Example</a:t>
            </a:r>
          </a:p>
        </p:txBody>
      </p:sp>
      <p:pic>
        <p:nvPicPr>
          <p:cNvPr id="1026" name="Picture 2">
            <a:extLst>
              <a:ext uri="{FF2B5EF4-FFF2-40B4-BE49-F238E27FC236}">
                <a16:creationId xmlns:a16="http://schemas.microsoft.com/office/drawing/2014/main" id="{E1163755-2719-6CA0-FCF4-0945A49DB08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7579" y="1283964"/>
            <a:ext cx="10443583" cy="191197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Bronze Snake on a Pole – Mission Bible Class">
            <a:extLst>
              <a:ext uri="{FF2B5EF4-FFF2-40B4-BE49-F238E27FC236}">
                <a16:creationId xmlns:a16="http://schemas.microsoft.com/office/drawing/2014/main" id="{1D4F95F2-CD91-47AC-724B-AF8CDD3A1F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0373" y="3498229"/>
            <a:ext cx="2386525" cy="1592153"/>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a:extLst>
              <a:ext uri="{FF2B5EF4-FFF2-40B4-BE49-F238E27FC236}">
                <a16:creationId xmlns:a16="http://schemas.microsoft.com/office/drawing/2014/main" id="{51C12915-552A-A0AA-B878-E579953D88F3}"/>
              </a:ext>
            </a:extLst>
          </p:cNvPr>
          <p:cNvGrpSpPr/>
          <p:nvPr/>
        </p:nvGrpSpPr>
        <p:grpSpPr>
          <a:xfrm>
            <a:off x="6288896" y="3595202"/>
            <a:ext cx="553305" cy="1697350"/>
            <a:chOff x="6288896" y="3595202"/>
            <a:chExt cx="553305" cy="1697350"/>
          </a:xfrm>
        </p:grpSpPr>
        <p:sp>
          <p:nvSpPr>
            <p:cNvPr id="33" name="Oval 32">
              <a:extLst>
                <a:ext uri="{FF2B5EF4-FFF2-40B4-BE49-F238E27FC236}">
                  <a16:creationId xmlns:a16="http://schemas.microsoft.com/office/drawing/2014/main" id="{16086045-C065-BD12-10CF-4902417CF834}"/>
                </a:ext>
              </a:extLst>
            </p:cNvPr>
            <p:cNvSpPr/>
            <p:nvPr/>
          </p:nvSpPr>
          <p:spPr>
            <a:xfrm rot="17599624">
              <a:off x="6273020" y="3611078"/>
              <a:ext cx="519207" cy="487456"/>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4" name="Straight Connector 33">
              <a:extLst>
                <a:ext uri="{FF2B5EF4-FFF2-40B4-BE49-F238E27FC236}">
                  <a16:creationId xmlns:a16="http://schemas.microsoft.com/office/drawing/2014/main" id="{1BB786A7-C96D-5178-43C7-CB3BA71BFB9C}"/>
                </a:ext>
              </a:extLst>
            </p:cNvPr>
            <p:cNvCxnSpPr>
              <a:cxnSpLocks/>
            </p:cNvCxnSpPr>
            <p:nvPr/>
          </p:nvCxnSpPr>
          <p:spPr>
            <a:xfrm rot="17599624" flipH="1">
              <a:off x="6221926" y="4345835"/>
              <a:ext cx="631690" cy="2250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3ED9CF9-7181-7826-C083-D174972A4E27}"/>
                </a:ext>
              </a:extLst>
            </p:cNvPr>
            <p:cNvCxnSpPr>
              <a:cxnSpLocks/>
            </p:cNvCxnSpPr>
            <p:nvPr/>
          </p:nvCxnSpPr>
          <p:spPr>
            <a:xfrm rot="17599624" flipH="1">
              <a:off x="6398536" y="4870264"/>
              <a:ext cx="379789" cy="3214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71E3D45-95C3-B307-94E5-63CBDD92B82E}"/>
                </a:ext>
              </a:extLst>
            </p:cNvPr>
            <p:cNvCxnSpPr>
              <a:cxnSpLocks/>
            </p:cNvCxnSpPr>
            <p:nvPr/>
          </p:nvCxnSpPr>
          <p:spPr>
            <a:xfrm rot="17599624">
              <a:off x="6160912" y="5032944"/>
              <a:ext cx="509614" cy="96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BC0A34A-D5F4-6EDF-3C4C-71BF12F1BEFD}"/>
                </a:ext>
              </a:extLst>
            </p:cNvPr>
            <p:cNvCxnSpPr>
              <a:cxnSpLocks/>
            </p:cNvCxnSpPr>
            <p:nvPr/>
          </p:nvCxnSpPr>
          <p:spPr>
            <a:xfrm rot="17599624">
              <a:off x="6295300" y="4339627"/>
              <a:ext cx="303007" cy="103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97395FD-5325-11CB-3D16-E9C8261D4244}"/>
                </a:ext>
              </a:extLst>
            </p:cNvPr>
            <p:cNvCxnSpPr>
              <a:cxnSpLocks/>
            </p:cNvCxnSpPr>
            <p:nvPr/>
          </p:nvCxnSpPr>
          <p:spPr>
            <a:xfrm rot="17599624" flipH="1">
              <a:off x="6623867" y="4226886"/>
              <a:ext cx="113112" cy="3235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E6501C6E-3002-F8F7-8536-45A47918882A}"/>
                </a:ext>
              </a:extLst>
            </p:cNvPr>
            <p:cNvSpPr/>
            <p:nvPr/>
          </p:nvSpPr>
          <p:spPr>
            <a:xfrm rot="17599624">
              <a:off x="6393739" y="3738006"/>
              <a:ext cx="118582" cy="12792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Oval 44">
              <a:extLst>
                <a:ext uri="{FF2B5EF4-FFF2-40B4-BE49-F238E27FC236}">
                  <a16:creationId xmlns:a16="http://schemas.microsoft.com/office/drawing/2014/main" id="{2D763FB4-C1D4-1EA8-F4F3-011E5658FA71}"/>
                </a:ext>
              </a:extLst>
            </p:cNvPr>
            <p:cNvSpPr/>
            <p:nvPr/>
          </p:nvSpPr>
          <p:spPr>
            <a:xfrm rot="17599624">
              <a:off x="6565140" y="3725403"/>
              <a:ext cx="118582" cy="12792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Freeform: Shape 47">
              <a:extLst>
                <a:ext uri="{FF2B5EF4-FFF2-40B4-BE49-F238E27FC236}">
                  <a16:creationId xmlns:a16="http://schemas.microsoft.com/office/drawing/2014/main" id="{D872CDC5-B0B7-133B-4398-E7100872B28A}"/>
                </a:ext>
              </a:extLst>
            </p:cNvPr>
            <p:cNvSpPr/>
            <p:nvPr/>
          </p:nvSpPr>
          <p:spPr>
            <a:xfrm rot="17599624">
              <a:off x="6466326" y="3844840"/>
              <a:ext cx="119321" cy="195586"/>
            </a:xfrm>
            <a:custGeom>
              <a:avLst/>
              <a:gdLst>
                <a:gd name="connsiteX0" fmla="*/ 0 w 309489"/>
                <a:gd name="connsiteY0" fmla="*/ 0 h 381145"/>
                <a:gd name="connsiteX1" fmla="*/ 56271 w 309489"/>
                <a:gd name="connsiteY1" fmla="*/ 196947 h 381145"/>
                <a:gd name="connsiteX2" fmla="*/ 70338 w 309489"/>
                <a:gd name="connsiteY2" fmla="*/ 239150 h 381145"/>
                <a:gd name="connsiteX3" fmla="*/ 182880 w 309489"/>
                <a:gd name="connsiteY3" fmla="*/ 323556 h 381145"/>
                <a:gd name="connsiteX4" fmla="*/ 281354 w 309489"/>
                <a:gd name="connsiteY4" fmla="*/ 379827 h 381145"/>
                <a:gd name="connsiteX5" fmla="*/ 309489 w 309489"/>
                <a:gd name="connsiteY5" fmla="*/ 379827 h 381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9489" h="381145">
                  <a:moveTo>
                    <a:pt x="0" y="0"/>
                  </a:moveTo>
                  <a:cubicBezTo>
                    <a:pt x="50734" y="126837"/>
                    <a:pt x="11454" y="17681"/>
                    <a:pt x="56271" y="196947"/>
                  </a:cubicBezTo>
                  <a:cubicBezTo>
                    <a:pt x="59867" y="211333"/>
                    <a:pt x="59853" y="228665"/>
                    <a:pt x="70338" y="239150"/>
                  </a:cubicBezTo>
                  <a:cubicBezTo>
                    <a:pt x="103496" y="272308"/>
                    <a:pt x="144956" y="295975"/>
                    <a:pt x="182880" y="323556"/>
                  </a:cubicBezTo>
                  <a:cubicBezTo>
                    <a:pt x="209006" y="342557"/>
                    <a:pt x="251544" y="369890"/>
                    <a:pt x="281354" y="379827"/>
                  </a:cubicBezTo>
                  <a:cubicBezTo>
                    <a:pt x="290251" y="382793"/>
                    <a:pt x="300111" y="379827"/>
                    <a:pt x="309489" y="3798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2" name="Group 21">
            <a:extLst>
              <a:ext uri="{FF2B5EF4-FFF2-40B4-BE49-F238E27FC236}">
                <a16:creationId xmlns:a16="http://schemas.microsoft.com/office/drawing/2014/main" id="{5D7F06FF-E12F-9E7C-4C6A-D2E34D4D0FB3}"/>
              </a:ext>
            </a:extLst>
          </p:cNvPr>
          <p:cNvGrpSpPr/>
          <p:nvPr/>
        </p:nvGrpSpPr>
        <p:grpSpPr>
          <a:xfrm>
            <a:off x="5358279" y="5282327"/>
            <a:ext cx="593580" cy="1195015"/>
            <a:chOff x="7955279" y="3097237"/>
            <a:chExt cx="1158875" cy="3292475"/>
          </a:xfrm>
        </p:grpSpPr>
        <p:sp>
          <p:nvSpPr>
            <p:cNvPr id="6" name="Freeform 3">
              <a:extLst>
                <a:ext uri="{FF2B5EF4-FFF2-40B4-BE49-F238E27FC236}">
                  <a16:creationId xmlns:a16="http://schemas.microsoft.com/office/drawing/2014/main" id="{EC288AAC-F7A7-A0C2-9AA6-A5F3A264AECA}"/>
                </a:ext>
              </a:extLst>
            </p:cNvPr>
            <p:cNvSpPr>
              <a:spLocks/>
            </p:cNvSpPr>
            <p:nvPr/>
          </p:nvSpPr>
          <p:spPr bwMode="auto">
            <a:xfrm>
              <a:off x="8336279" y="3097237"/>
              <a:ext cx="304800" cy="3292475"/>
            </a:xfrm>
            <a:custGeom>
              <a:avLst/>
              <a:gdLst/>
              <a:ahLst/>
              <a:cxnLst>
                <a:cxn ang="0">
                  <a:pos x="0" y="2544"/>
                </a:cxn>
                <a:cxn ang="0">
                  <a:pos x="240" y="2592"/>
                </a:cxn>
                <a:cxn ang="0">
                  <a:pos x="240" y="0"/>
                </a:cxn>
                <a:cxn ang="0">
                  <a:pos x="96" y="48"/>
                </a:cxn>
                <a:cxn ang="0">
                  <a:pos x="96" y="2544"/>
                </a:cxn>
                <a:cxn ang="0">
                  <a:pos x="96" y="2592"/>
                </a:cxn>
              </a:cxnLst>
              <a:rect l="0" t="0" r="r" b="b"/>
              <a:pathLst>
                <a:path w="240" h="2592">
                  <a:moveTo>
                    <a:pt x="0" y="2544"/>
                  </a:moveTo>
                  <a:lnTo>
                    <a:pt x="240" y="2592"/>
                  </a:lnTo>
                  <a:lnTo>
                    <a:pt x="240" y="0"/>
                  </a:lnTo>
                  <a:lnTo>
                    <a:pt x="96" y="48"/>
                  </a:lnTo>
                  <a:lnTo>
                    <a:pt x="96" y="2544"/>
                  </a:lnTo>
                  <a:lnTo>
                    <a:pt x="96" y="2592"/>
                  </a:lnTo>
                </a:path>
              </a:pathLst>
            </a:custGeom>
            <a:solidFill>
              <a:srgbClr val="808080"/>
            </a:solidFill>
            <a:ln w="9525">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4">
              <a:extLst>
                <a:ext uri="{FF2B5EF4-FFF2-40B4-BE49-F238E27FC236}">
                  <a16:creationId xmlns:a16="http://schemas.microsoft.com/office/drawing/2014/main" id="{141F630D-44F0-9CEE-80EB-1BB1FC926F20}"/>
                </a:ext>
              </a:extLst>
            </p:cNvPr>
            <p:cNvSpPr>
              <a:spLocks/>
            </p:cNvSpPr>
            <p:nvPr/>
          </p:nvSpPr>
          <p:spPr bwMode="auto">
            <a:xfrm>
              <a:off x="7955279" y="3935437"/>
              <a:ext cx="1158875" cy="304800"/>
            </a:xfrm>
            <a:custGeom>
              <a:avLst/>
              <a:gdLst/>
              <a:ahLst/>
              <a:cxnLst>
                <a:cxn ang="0">
                  <a:pos x="0" y="48"/>
                </a:cxn>
                <a:cxn ang="0">
                  <a:pos x="0" y="144"/>
                </a:cxn>
                <a:cxn ang="0">
                  <a:pos x="912" y="240"/>
                </a:cxn>
                <a:cxn ang="0">
                  <a:pos x="912" y="0"/>
                </a:cxn>
                <a:cxn ang="0">
                  <a:pos x="0" y="48"/>
                </a:cxn>
              </a:cxnLst>
              <a:rect l="0" t="0" r="r" b="b"/>
              <a:pathLst>
                <a:path w="912" h="240">
                  <a:moveTo>
                    <a:pt x="0" y="48"/>
                  </a:moveTo>
                  <a:lnTo>
                    <a:pt x="0" y="144"/>
                  </a:lnTo>
                  <a:lnTo>
                    <a:pt x="912" y="240"/>
                  </a:lnTo>
                  <a:lnTo>
                    <a:pt x="912" y="0"/>
                  </a:lnTo>
                  <a:lnTo>
                    <a:pt x="0" y="48"/>
                  </a:lnTo>
                  <a:close/>
                </a:path>
              </a:pathLst>
            </a:custGeom>
            <a:solidFill>
              <a:srgbClr val="808080"/>
            </a:solidFill>
            <a:ln w="9525">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Line 5">
              <a:extLst>
                <a:ext uri="{FF2B5EF4-FFF2-40B4-BE49-F238E27FC236}">
                  <a16:creationId xmlns:a16="http://schemas.microsoft.com/office/drawing/2014/main" id="{1B8008FE-89C4-4194-00E4-B8B92B759C29}"/>
                </a:ext>
              </a:extLst>
            </p:cNvPr>
            <p:cNvSpPr>
              <a:spLocks noChangeShapeType="1"/>
            </p:cNvSpPr>
            <p:nvPr/>
          </p:nvSpPr>
          <p:spPr bwMode="auto">
            <a:xfrm>
              <a:off x="8488679" y="4194200"/>
              <a:ext cx="60325" cy="122237"/>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Line 6">
              <a:extLst>
                <a:ext uri="{FF2B5EF4-FFF2-40B4-BE49-F238E27FC236}">
                  <a16:creationId xmlns:a16="http://schemas.microsoft.com/office/drawing/2014/main" id="{498BED44-CEDB-6DA1-71A7-888437F5CCC5}"/>
                </a:ext>
              </a:extLst>
            </p:cNvPr>
            <p:cNvSpPr>
              <a:spLocks noChangeShapeType="1"/>
            </p:cNvSpPr>
            <p:nvPr/>
          </p:nvSpPr>
          <p:spPr bwMode="auto">
            <a:xfrm>
              <a:off x="8564879" y="4316437"/>
              <a:ext cx="1588" cy="854075"/>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Line 7">
              <a:extLst>
                <a:ext uri="{FF2B5EF4-FFF2-40B4-BE49-F238E27FC236}">
                  <a16:creationId xmlns:a16="http://schemas.microsoft.com/office/drawing/2014/main" id="{9A354703-FB8F-65A2-5149-1394FE985847}"/>
                </a:ext>
              </a:extLst>
            </p:cNvPr>
            <p:cNvSpPr>
              <a:spLocks noChangeShapeType="1"/>
            </p:cNvSpPr>
            <p:nvPr/>
          </p:nvSpPr>
          <p:spPr bwMode="auto">
            <a:xfrm flipH="1">
              <a:off x="8336279" y="5154637"/>
              <a:ext cx="228600" cy="381000"/>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Line 8">
              <a:extLst>
                <a:ext uri="{FF2B5EF4-FFF2-40B4-BE49-F238E27FC236}">
                  <a16:creationId xmlns:a16="http://schemas.microsoft.com/office/drawing/2014/main" id="{DE9A2991-97A3-928B-46B2-A7C6FF068AFF}"/>
                </a:ext>
              </a:extLst>
            </p:cNvPr>
            <p:cNvSpPr>
              <a:spLocks noChangeShapeType="1"/>
            </p:cNvSpPr>
            <p:nvPr/>
          </p:nvSpPr>
          <p:spPr bwMode="auto">
            <a:xfrm>
              <a:off x="8336279" y="5535637"/>
              <a:ext cx="228600" cy="381000"/>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Line 9">
              <a:extLst>
                <a:ext uri="{FF2B5EF4-FFF2-40B4-BE49-F238E27FC236}">
                  <a16:creationId xmlns:a16="http://schemas.microsoft.com/office/drawing/2014/main" id="{41D7B6A0-6219-556C-8A54-F11CEAD11D9B}"/>
                </a:ext>
              </a:extLst>
            </p:cNvPr>
            <p:cNvSpPr>
              <a:spLocks noChangeShapeType="1"/>
            </p:cNvSpPr>
            <p:nvPr/>
          </p:nvSpPr>
          <p:spPr bwMode="auto">
            <a:xfrm flipV="1">
              <a:off x="8564879" y="4240237"/>
              <a:ext cx="244475" cy="152400"/>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Line 10">
              <a:extLst>
                <a:ext uri="{FF2B5EF4-FFF2-40B4-BE49-F238E27FC236}">
                  <a16:creationId xmlns:a16="http://schemas.microsoft.com/office/drawing/2014/main" id="{7202AB6E-A70E-9367-9F0C-8EB769914DDA}"/>
                </a:ext>
              </a:extLst>
            </p:cNvPr>
            <p:cNvSpPr>
              <a:spLocks noChangeShapeType="1"/>
            </p:cNvSpPr>
            <p:nvPr/>
          </p:nvSpPr>
          <p:spPr bwMode="auto">
            <a:xfrm flipV="1">
              <a:off x="8793479" y="4011637"/>
              <a:ext cx="244475" cy="244475"/>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Line 11">
              <a:extLst>
                <a:ext uri="{FF2B5EF4-FFF2-40B4-BE49-F238E27FC236}">
                  <a16:creationId xmlns:a16="http://schemas.microsoft.com/office/drawing/2014/main" id="{06379B6F-1B6C-B445-B7E4-83B5CEDACAC8}"/>
                </a:ext>
              </a:extLst>
            </p:cNvPr>
            <p:cNvSpPr>
              <a:spLocks noChangeShapeType="1"/>
            </p:cNvSpPr>
            <p:nvPr/>
          </p:nvSpPr>
          <p:spPr bwMode="auto">
            <a:xfrm>
              <a:off x="8260079" y="4316437"/>
              <a:ext cx="304800" cy="76200"/>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 name="Line 12">
              <a:extLst>
                <a:ext uri="{FF2B5EF4-FFF2-40B4-BE49-F238E27FC236}">
                  <a16:creationId xmlns:a16="http://schemas.microsoft.com/office/drawing/2014/main" id="{5855FBFF-F93A-17C2-290C-9BD96C4E9A03}"/>
                </a:ext>
              </a:extLst>
            </p:cNvPr>
            <p:cNvSpPr>
              <a:spLocks noChangeShapeType="1"/>
            </p:cNvSpPr>
            <p:nvPr/>
          </p:nvSpPr>
          <p:spPr bwMode="auto">
            <a:xfrm>
              <a:off x="8077517" y="4087837"/>
              <a:ext cx="182562" cy="244475"/>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Oval 13">
              <a:extLst>
                <a:ext uri="{FF2B5EF4-FFF2-40B4-BE49-F238E27FC236}">
                  <a16:creationId xmlns:a16="http://schemas.microsoft.com/office/drawing/2014/main" id="{8614DB58-C8F4-905D-B45C-928522D4A2CC}"/>
                </a:ext>
              </a:extLst>
            </p:cNvPr>
            <p:cNvSpPr>
              <a:spLocks noChangeArrowheads="1"/>
            </p:cNvSpPr>
            <p:nvPr/>
          </p:nvSpPr>
          <p:spPr bwMode="auto">
            <a:xfrm>
              <a:off x="8183879" y="3859237"/>
              <a:ext cx="365125" cy="365125"/>
            </a:xfrm>
            <a:prstGeom prst="ellips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3" name="TextBox 22">
            <a:extLst>
              <a:ext uri="{FF2B5EF4-FFF2-40B4-BE49-F238E27FC236}">
                <a16:creationId xmlns:a16="http://schemas.microsoft.com/office/drawing/2014/main" id="{566BE690-87CF-6290-5B1A-6272CAFBA8EE}"/>
              </a:ext>
            </a:extLst>
          </p:cNvPr>
          <p:cNvSpPr txBox="1"/>
          <p:nvPr/>
        </p:nvSpPr>
        <p:spPr>
          <a:xfrm>
            <a:off x="1612298" y="5531929"/>
            <a:ext cx="826898" cy="103005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1" u="none" strike="noStrike" kern="1200" cap="none" spc="0" normalizeH="0" baseline="0" noProof="0" dirty="0">
                <a:ln>
                  <a:noFill/>
                </a:ln>
                <a:solidFill>
                  <a:srgbClr val="FF0000"/>
                </a:solidFill>
                <a:effectLst/>
                <a:uLnTx/>
                <a:uFillTx/>
                <a:latin typeface="Calibri" panose="020F0502020204030204"/>
                <a:ea typeface="+mn-ea"/>
                <a:cs typeface="+mn-cs"/>
              </a:rPr>
              <a:t>s</a:t>
            </a:r>
            <a:r>
              <a:rPr kumimoji="0" lang="en-US" sz="3200" b="1" i="0" u="none" strike="noStrike" kern="1200" cap="none" spc="0" normalizeH="0" baseline="0" noProof="0" dirty="0">
                <a:ln>
                  <a:noFill/>
                </a:ln>
                <a:solidFill>
                  <a:srgbClr val="FF0000"/>
                </a:solidFill>
                <a:effectLst/>
                <a:uLnTx/>
                <a:uFillTx/>
                <a:latin typeface="Calibri" panose="020F0502020204030204"/>
                <a:ea typeface="+mn-ea"/>
                <a:cs typeface="+mn-cs"/>
              </a:rPr>
              <a:t>in</a:t>
            </a: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4" name="Oval 3">
            <a:extLst>
              <a:ext uri="{FF2B5EF4-FFF2-40B4-BE49-F238E27FC236}">
                <a16:creationId xmlns:a16="http://schemas.microsoft.com/office/drawing/2014/main" id="{9DBC6584-8B96-C5D8-E9F2-51519019A9F6}"/>
              </a:ext>
            </a:extLst>
          </p:cNvPr>
          <p:cNvSpPr/>
          <p:nvPr/>
        </p:nvSpPr>
        <p:spPr>
          <a:xfrm>
            <a:off x="3165231" y="5786732"/>
            <a:ext cx="628240" cy="487456"/>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5" name="Straight Connector 4">
            <a:extLst>
              <a:ext uri="{FF2B5EF4-FFF2-40B4-BE49-F238E27FC236}">
                <a16:creationId xmlns:a16="http://schemas.microsoft.com/office/drawing/2014/main" id="{F8E93ADA-7921-A147-12DF-24F10AB9BD5A}"/>
              </a:ext>
            </a:extLst>
          </p:cNvPr>
          <p:cNvCxnSpPr>
            <a:cxnSpLocks/>
          </p:cNvCxnSpPr>
          <p:nvPr/>
        </p:nvCxnSpPr>
        <p:spPr>
          <a:xfrm flipH="1">
            <a:off x="2429022" y="6161647"/>
            <a:ext cx="764345" cy="2250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C92DC9C-2504-5AFB-7460-DCFF393B1971}"/>
              </a:ext>
            </a:extLst>
          </p:cNvPr>
          <p:cNvCxnSpPr>
            <a:cxnSpLocks/>
          </p:cNvCxnSpPr>
          <p:nvPr/>
        </p:nvCxnSpPr>
        <p:spPr>
          <a:xfrm flipH="1">
            <a:off x="1969477" y="6386730"/>
            <a:ext cx="459545" cy="3214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10CF2385-F8C5-CE7F-9141-9EE4D0BF65CA}"/>
              </a:ext>
            </a:extLst>
          </p:cNvPr>
          <p:cNvCxnSpPr>
            <a:cxnSpLocks/>
          </p:cNvCxnSpPr>
          <p:nvPr/>
        </p:nvCxnSpPr>
        <p:spPr>
          <a:xfrm>
            <a:off x="1800665" y="6386730"/>
            <a:ext cx="616633" cy="96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CE02A6F-EEAB-0FDF-2569-0C3605E31CCA}"/>
              </a:ext>
            </a:extLst>
          </p:cNvPr>
          <p:cNvCxnSpPr>
            <a:cxnSpLocks/>
          </p:cNvCxnSpPr>
          <p:nvPr/>
        </p:nvCxnSpPr>
        <p:spPr>
          <a:xfrm>
            <a:off x="2658795" y="6112410"/>
            <a:ext cx="366638" cy="103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CE8C15E2-06F0-EDA4-D08F-8D9B7F8112B0}"/>
              </a:ext>
            </a:extLst>
          </p:cNvPr>
          <p:cNvCxnSpPr>
            <a:cxnSpLocks/>
          </p:cNvCxnSpPr>
          <p:nvPr/>
        </p:nvCxnSpPr>
        <p:spPr>
          <a:xfrm flipH="1">
            <a:off x="2888567" y="6215797"/>
            <a:ext cx="136866" cy="3235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62837C1A-A997-2E87-F313-4D98900793D2}"/>
              </a:ext>
            </a:extLst>
          </p:cNvPr>
          <p:cNvSpPr/>
          <p:nvPr/>
        </p:nvSpPr>
        <p:spPr>
          <a:xfrm>
            <a:off x="3305904" y="6006900"/>
            <a:ext cx="98872" cy="202245"/>
          </a:xfrm>
          <a:custGeom>
            <a:avLst/>
            <a:gdLst>
              <a:gd name="connsiteX0" fmla="*/ 0 w 98872"/>
              <a:gd name="connsiteY0" fmla="*/ 0 h 202245"/>
              <a:gd name="connsiteX1" fmla="*/ 98474 w 98872"/>
              <a:gd name="connsiteY1" fmla="*/ 196948 h 202245"/>
              <a:gd name="connsiteX2" fmla="*/ 28136 w 98872"/>
              <a:gd name="connsiteY2" fmla="*/ 126609 h 202245"/>
            </a:gdLst>
            <a:ahLst/>
            <a:cxnLst>
              <a:cxn ang="0">
                <a:pos x="connsiteX0" y="connsiteY0"/>
              </a:cxn>
              <a:cxn ang="0">
                <a:pos x="connsiteX1" y="connsiteY1"/>
              </a:cxn>
              <a:cxn ang="0">
                <a:pos x="connsiteX2" y="connsiteY2"/>
              </a:cxn>
            </a:cxnLst>
            <a:rect l="l" t="t" r="r" b="b"/>
            <a:pathLst>
              <a:path w="98872" h="202245">
                <a:moveTo>
                  <a:pt x="0" y="0"/>
                </a:moveTo>
                <a:cubicBezTo>
                  <a:pt x="46892" y="87923"/>
                  <a:pt x="93785" y="175847"/>
                  <a:pt x="98474" y="196948"/>
                </a:cubicBezTo>
                <a:cubicBezTo>
                  <a:pt x="103163" y="218049"/>
                  <a:pt x="65649" y="172329"/>
                  <a:pt x="28136" y="12660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Oval 24">
            <a:extLst>
              <a:ext uri="{FF2B5EF4-FFF2-40B4-BE49-F238E27FC236}">
                <a16:creationId xmlns:a16="http://schemas.microsoft.com/office/drawing/2014/main" id="{7BDE8CFB-B1B1-13A6-ACEB-31DB70E7CB17}"/>
              </a:ext>
            </a:extLst>
          </p:cNvPr>
          <p:cNvSpPr/>
          <p:nvPr/>
        </p:nvSpPr>
        <p:spPr>
          <a:xfrm rot="17599624">
            <a:off x="3487734" y="5896171"/>
            <a:ext cx="50291" cy="11629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6" name="Oval 25">
            <a:extLst>
              <a:ext uri="{FF2B5EF4-FFF2-40B4-BE49-F238E27FC236}">
                <a16:creationId xmlns:a16="http://schemas.microsoft.com/office/drawing/2014/main" id="{12C31069-A6C1-B5FB-5243-FA676FF9AC50}"/>
              </a:ext>
            </a:extLst>
          </p:cNvPr>
          <p:cNvSpPr/>
          <p:nvPr/>
        </p:nvSpPr>
        <p:spPr>
          <a:xfrm rot="20517753">
            <a:off x="3611997" y="6006367"/>
            <a:ext cx="50291" cy="116294"/>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45005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CCC9B9-8018-89A2-B613-0BB1305C44F7}"/>
              </a:ext>
            </a:extLst>
          </p:cNvPr>
          <p:cNvSpPr txBox="1"/>
          <p:nvPr/>
        </p:nvSpPr>
        <p:spPr>
          <a:xfrm>
            <a:off x="2983230" y="365760"/>
            <a:ext cx="70486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More than an Example</a:t>
            </a:r>
          </a:p>
        </p:txBody>
      </p:sp>
      <p:pic>
        <p:nvPicPr>
          <p:cNvPr id="1026" name="Picture 2">
            <a:extLst>
              <a:ext uri="{FF2B5EF4-FFF2-40B4-BE49-F238E27FC236}">
                <a16:creationId xmlns:a16="http://schemas.microsoft.com/office/drawing/2014/main" id="{E1163755-2719-6CA0-FCF4-0945A49DB0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579" y="1283964"/>
            <a:ext cx="10443583" cy="191197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Bronze Snake on a Pole – Mission Bible Class">
            <a:extLst>
              <a:ext uri="{FF2B5EF4-FFF2-40B4-BE49-F238E27FC236}">
                <a16:creationId xmlns:a16="http://schemas.microsoft.com/office/drawing/2014/main" id="{1D4F95F2-CD91-47AC-724B-AF8CDD3A1F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0373" y="3498229"/>
            <a:ext cx="2386525" cy="1592153"/>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a:extLst>
              <a:ext uri="{FF2B5EF4-FFF2-40B4-BE49-F238E27FC236}">
                <a16:creationId xmlns:a16="http://schemas.microsoft.com/office/drawing/2014/main" id="{51C12915-552A-A0AA-B878-E579953D88F3}"/>
              </a:ext>
            </a:extLst>
          </p:cNvPr>
          <p:cNvGrpSpPr/>
          <p:nvPr/>
        </p:nvGrpSpPr>
        <p:grpSpPr>
          <a:xfrm>
            <a:off x="6288896" y="3595202"/>
            <a:ext cx="553305" cy="1697350"/>
            <a:chOff x="6288896" y="3595202"/>
            <a:chExt cx="553305" cy="1697350"/>
          </a:xfrm>
        </p:grpSpPr>
        <p:sp>
          <p:nvSpPr>
            <p:cNvPr id="33" name="Oval 32">
              <a:extLst>
                <a:ext uri="{FF2B5EF4-FFF2-40B4-BE49-F238E27FC236}">
                  <a16:creationId xmlns:a16="http://schemas.microsoft.com/office/drawing/2014/main" id="{16086045-C065-BD12-10CF-4902417CF834}"/>
                </a:ext>
              </a:extLst>
            </p:cNvPr>
            <p:cNvSpPr/>
            <p:nvPr/>
          </p:nvSpPr>
          <p:spPr>
            <a:xfrm rot="17599624">
              <a:off x="6273020" y="3611078"/>
              <a:ext cx="519207" cy="487456"/>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34" name="Straight Connector 33">
              <a:extLst>
                <a:ext uri="{FF2B5EF4-FFF2-40B4-BE49-F238E27FC236}">
                  <a16:creationId xmlns:a16="http://schemas.microsoft.com/office/drawing/2014/main" id="{1BB786A7-C96D-5178-43C7-CB3BA71BFB9C}"/>
                </a:ext>
              </a:extLst>
            </p:cNvPr>
            <p:cNvCxnSpPr>
              <a:cxnSpLocks/>
            </p:cNvCxnSpPr>
            <p:nvPr/>
          </p:nvCxnSpPr>
          <p:spPr>
            <a:xfrm rot="17599624" flipH="1">
              <a:off x="6221926" y="4345835"/>
              <a:ext cx="631690" cy="2250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3ED9CF9-7181-7826-C083-D174972A4E27}"/>
                </a:ext>
              </a:extLst>
            </p:cNvPr>
            <p:cNvCxnSpPr>
              <a:cxnSpLocks/>
            </p:cNvCxnSpPr>
            <p:nvPr/>
          </p:nvCxnSpPr>
          <p:spPr>
            <a:xfrm rot="17599624" flipH="1">
              <a:off x="6398536" y="4870264"/>
              <a:ext cx="379789" cy="3214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71E3D45-95C3-B307-94E5-63CBDD92B82E}"/>
                </a:ext>
              </a:extLst>
            </p:cNvPr>
            <p:cNvCxnSpPr>
              <a:cxnSpLocks/>
            </p:cNvCxnSpPr>
            <p:nvPr/>
          </p:nvCxnSpPr>
          <p:spPr>
            <a:xfrm rot="17599624">
              <a:off x="6160912" y="5032944"/>
              <a:ext cx="509614" cy="96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EBC0A34A-D5F4-6EDF-3C4C-71BF12F1BEFD}"/>
                </a:ext>
              </a:extLst>
            </p:cNvPr>
            <p:cNvCxnSpPr>
              <a:cxnSpLocks/>
            </p:cNvCxnSpPr>
            <p:nvPr/>
          </p:nvCxnSpPr>
          <p:spPr>
            <a:xfrm rot="17599624">
              <a:off x="6295300" y="4339627"/>
              <a:ext cx="303007" cy="103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297395FD-5325-11CB-3D16-E9C8261D4244}"/>
                </a:ext>
              </a:extLst>
            </p:cNvPr>
            <p:cNvCxnSpPr>
              <a:cxnSpLocks/>
            </p:cNvCxnSpPr>
            <p:nvPr/>
          </p:nvCxnSpPr>
          <p:spPr>
            <a:xfrm rot="17599624" flipH="1">
              <a:off x="6623867" y="4226886"/>
              <a:ext cx="113112" cy="3235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Oval 43">
              <a:extLst>
                <a:ext uri="{FF2B5EF4-FFF2-40B4-BE49-F238E27FC236}">
                  <a16:creationId xmlns:a16="http://schemas.microsoft.com/office/drawing/2014/main" id="{E6501C6E-3002-F8F7-8536-45A47918882A}"/>
                </a:ext>
              </a:extLst>
            </p:cNvPr>
            <p:cNvSpPr/>
            <p:nvPr/>
          </p:nvSpPr>
          <p:spPr>
            <a:xfrm rot="17599624">
              <a:off x="6393739" y="3738006"/>
              <a:ext cx="118582" cy="12792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Oval 44">
              <a:extLst>
                <a:ext uri="{FF2B5EF4-FFF2-40B4-BE49-F238E27FC236}">
                  <a16:creationId xmlns:a16="http://schemas.microsoft.com/office/drawing/2014/main" id="{2D763FB4-C1D4-1EA8-F4F3-011E5658FA71}"/>
                </a:ext>
              </a:extLst>
            </p:cNvPr>
            <p:cNvSpPr/>
            <p:nvPr/>
          </p:nvSpPr>
          <p:spPr>
            <a:xfrm rot="17599624">
              <a:off x="6565140" y="3725403"/>
              <a:ext cx="118582" cy="12792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Freeform: Shape 47">
              <a:extLst>
                <a:ext uri="{FF2B5EF4-FFF2-40B4-BE49-F238E27FC236}">
                  <a16:creationId xmlns:a16="http://schemas.microsoft.com/office/drawing/2014/main" id="{D872CDC5-B0B7-133B-4398-E7100872B28A}"/>
                </a:ext>
              </a:extLst>
            </p:cNvPr>
            <p:cNvSpPr/>
            <p:nvPr/>
          </p:nvSpPr>
          <p:spPr>
            <a:xfrm rot="17599624">
              <a:off x="6466326" y="3844840"/>
              <a:ext cx="119321" cy="195586"/>
            </a:xfrm>
            <a:custGeom>
              <a:avLst/>
              <a:gdLst>
                <a:gd name="connsiteX0" fmla="*/ 0 w 309489"/>
                <a:gd name="connsiteY0" fmla="*/ 0 h 381145"/>
                <a:gd name="connsiteX1" fmla="*/ 56271 w 309489"/>
                <a:gd name="connsiteY1" fmla="*/ 196947 h 381145"/>
                <a:gd name="connsiteX2" fmla="*/ 70338 w 309489"/>
                <a:gd name="connsiteY2" fmla="*/ 239150 h 381145"/>
                <a:gd name="connsiteX3" fmla="*/ 182880 w 309489"/>
                <a:gd name="connsiteY3" fmla="*/ 323556 h 381145"/>
                <a:gd name="connsiteX4" fmla="*/ 281354 w 309489"/>
                <a:gd name="connsiteY4" fmla="*/ 379827 h 381145"/>
                <a:gd name="connsiteX5" fmla="*/ 309489 w 309489"/>
                <a:gd name="connsiteY5" fmla="*/ 379827 h 381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9489" h="381145">
                  <a:moveTo>
                    <a:pt x="0" y="0"/>
                  </a:moveTo>
                  <a:cubicBezTo>
                    <a:pt x="50734" y="126837"/>
                    <a:pt x="11454" y="17681"/>
                    <a:pt x="56271" y="196947"/>
                  </a:cubicBezTo>
                  <a:cubicBezTo>
                    <a:pt x="59867" y="211333"/>
                    <a:pt x="59853" y="228665"/>
                    <a:pt x="70338" y="239150"/>
                  </a:cubicBezTo>
                  <a:cubicBezTo>
                    <a:pt x="103496" y="272308"/>
                    <a:pt x="144956" y="295975"/>
                    <a:pt x="182880" y="323556"/>
                  </a:cubicBezTo>
                  <a:cubicBezTo>
                    <a:pt x="209006" y="342557"/>
                    <a:pt x="251544" y="369890"/>
                    <a:pt x="281354" y="379827"/>
                  </a:cubicBezTo>
                  <a:cubicBezTo>
                    <a:pt x="290251" y="382793"/>
                    <a:pt x="300111" y="379827"/>
                    <a:pt x="309489" y="3798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2" name="Group 21">
            <a:extLst>
              <a:ext uri="{FF2B5EF4-FFF2-40B4-BE49-F238E27FC236}">
                <a16:creationId xmlns:a16="http://schemas.microsoft.com/office/drawing/2014/main" id="{5D7F06FF-E12F-9E7C-4C6A-D2E34D4D0FB3}"/>
              </a:ext>
            </a:extLst>
          </p:cNvPr>
          <p:cNvGrpSpPr/>
          <p:nvPr/>
        </p:nvGrpSpPr>
        <p:grpSpPr>
          <a:xfrm>
            <a:off x="5358279" y="5282327"/>
            <a:ext cx="593580" cy="1195015"/>
            <a:chOff x="7955279" y="3097237"/>
            <a:chExt cx="1158875" cy="3292475"/>
          </a:xfrm>
        </p:grpSpPr>
        <p:sp>
          <p:nvSpPr>
            <p:cNvPr id="6" name="Freeform 3">
              <a:extLst>
                <a:ext uri="{FF2B5EF4-FFF2-40B4-BE49-F238E27FC236}">
                  <a16:creationId xmlns:a16="http://schemas.microsoft.com/office/drawing/2014/main" id="{EC288AAC-F7A7-A0C2-9AA6-A5F3A264AECA}"/>
                </a:ext>
              </a:extLst>
            </p:cNvPr>
            <p:cNvSpPr>
              <a:spLocks/>
            </p:cNvSpPr>
            <p:nvPr/>
          </p:nvSpPr>
          <p:spPr bwMode="auto">
            <a:xfrm>
              <a:off x="8336279" y="3097237"/>
              <a:ext cx="304800" cy="3292475"/>
            </a:xfrm>
            <a:custGeom>
              <a:avLst/>
              <a:gdLst/>
              <a:ahLst/>
              <a:cxnLst>
                <a:cxn ang="0">
                  <a:pos x="0" y="2544"/>
                </a:cxn>
                <a:cxn ang="0">
                  <a:pos x="240" y="2592"/>
                </a:cxn>
                <a:cxn ang="0">
                  <a:pos x="240" y="0"/>
                </a:cxn>
                <a:cxn ang="0">
                  <a:pos x="96" y="48"/>
                </a:cxn>
                <a:cxn ang="0">
                  <a:pos x="96" y="2544"/>
                </a:cxn>
                <a:cxn ang="0">
                  <a:pos x="96" y="2592"/>
                </a:cxn>
              </a:cxnLst>
              <a:rect l="0" t="0" r="r" b="b"/>
              <a:pathLst>
                <a:path w="240" h="2592">
                  <a:moveTo>
                    <a:pt x="0" y="2544"/>
                  </a:moveTo>
                  <a:lnTo>
                    <a:pt x="240" y="2592"/>
                  </a:lnTo>
                  <a:lnTo>
                    <a:pt x="240" y="0"/>
                  </a:lnTo>
                  <a:lnTo>
                    <a:pt x="96" y="48"/>
                  </a:lnTo>
                  <a:lnTo>
                    <a:pt x="96" y="2544"/>
                  </a:lnTo>
                  <a:lnTo>
                    <a:pt x="96" y="2592"/>
                  </a:lnTo>
                </a:path>
              </a:pathLst>
            </a:custGeom>
            <a:solidFill>
              <a:srgbClr val="808080"/>
            </a:solidFill>
            <a:ln w="9525">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4">
              <a:extLst>
                <a:ext uri="{FF2B5EF4-FFF2-40B4-BE49-F238E27FC236}">
                  <a16:creationId xmlns:a16="http://schemas.microsoft.com/office/drawing/2014/main" id="{141F630D-44F0-9CEE-80EB-1BB1FC926F20}"/>
                </a:ext>
              </a:extLst>
            </p:cNvPr>
            <p:cNvSpPr>
              <a:spLocks/>
            </p:cNvSpPr>
            <p:nvPr/>
          </p:nvSpPr>
          <p:spPr bwMode="auto">
            <a:xfrm>
              <a:off x="7955279" y="3935437"/>
              <a:ext cx="1158875" cy="304800"/>
            </a:xfrm>
            <a:custGeom>
              <a:avLst/>
              <a:gdLst/>
              <a:ahLst/>
              <a:cxnLst>
                <a:cxn ang="0">
                  <a:pos x="0" y="48"/>
                </a:cxn>
                <a:cxn ang="0">
                  <a:pos x="0" y="144"/>
                </a:cxn>
                <a:cxn ang="0">
                  <a:pos x="912" y="240"/>
                </a:cxn>
                <a:cxn ang="0">
                  <a:pos x="912" y="0"/>
                </a:cxn>
                <a:cxn ang="0">
                  <a:pos x="0" y="48"/>
                </a:cxn>
              </a:cxnLst>
              <a:rect l="0" t="0" r="r" b="b"/>
              <a:pathLst>
                <a:path w="912" h="240">
                  <a:moveTo>
                    <a:pt x="0" y="48"/>
                  </a:moveTo>
                  <a:lnTo>
                    <a:pt x="0" y="144"/>
                  </a:lnTo>
                  <a:lnTo>
                    <a:pt x="912" y="240"/>
                  </a:lnTo>
                  <a:lnTo>
                    <a:pt x="912" y="0"/>
                  </a:lnTo>
                  <a:lnTo>
                    <a:pt x="0" y="48"/>
                  </a:lnTo>
                  <a:close/>
                </a:path>
              </a:pathLst>
            </a:custGeom>
            <a:solidFill>
              <a:srgbClr val="808080"/>
            </a:solidFill>
            <a:ln w="9525">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Line 5">
              <a:extLst>
                <a:ext uri="{FF2B5EF4-FFF2-40B4-BE49-F238E27FC236}">
                  <a16:creationId xmlns:a16="http://schemas.microsoft.com/office/drawing/2014/main" id="{1B8008FE-89C4-4194-00E4-B8B92B759C29}"/>
                </a:ext>
              </a:extLst>
            </p:cNvPr>
            <p:cNvSpPr>
              <a:spLocks noChangeShapeType="1"/>
            </p:cNvSpPr>
            <p:nvPr/>
          </p:nvSpPr>
          <p:spPr bwMode="auto">
            <a:xfrm>
              <a:off x="8488679" y="4194200"/>
              <a:ext cx="60325" cy="122237"/>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Line 6">
              <a:extLst>
                <a:ext uri="{FF2B5EF4-FFF2-40B4-BE49-F238E27FC236}">
                  <a16:creationId xmlns:a16="http://schemas.microsoft.com/office/drawing/2014/main" id="{498BED44-CEDB-6DA1-71A7-888437F5CCC5}"/>
                </a:ext>
              </a:extLst>
            </p:cNvPr>
            <p:cNvSpPr>
              <a:spLocks noChangeShapeType="1"/>
            </p:cNvSpPr>
            <p:nvPr/>
          </p:nvSpPr>
          <p:spPr bwMode="auto">
            <a:xfrm>
              <a:off x="8564879" y="4316437"/>
              <a:ext cx="1588" cy="854075"/>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Line 7">
              <a:extLst>
                <a:ext uri="{FF2B5EF4-FFF2-40B4-BE49-F238E27FC236}">
                  <a16:creationId xmlns:a16="http://schemas.microsoft.com/office/drawing/2014/main" id="{9A354703-FB8F-65A2-5149-1394FE985847}"/>
                </a:ext>
              </a:extLst>
            </p:cNvPr>
            <p:cNvSpPr>
              <a:spLocks noChangeShapeType="1"/>
            </p:cNvSpPr>
            <p:nvPr/>
          </p:nvSpPr>
          <p:spPr bwMode="auto">
            <a:xfrm flipH="1">
              <a:off x="8336279" y="5154637"/>
              <a:ext cx="228600" cy="381000"/>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Line 8">
              <a:extLst>
                <a:ext uri="{FF2B5EF4-FFF2-40B4-BE49-F238E27FC236}">
                  <a16:creationId xmlns:a16="http://schemas.microsoft.com/office/drawing/2014/main" id="{DE9A2991-97A3-928B-46B2-A7C6FF068AFF}"/>
                </a:ext>
              </a:extLst>
            </p:cNvPr>
            <p:cNvSpPr>
              <a:spLocks noChangeShapeType="1"/>
            </p:cNvSpPr>
            <p:nvPr/>
          </p:nvSpPr>
          <p:spPr bwMode="auto">
            <a:xfrm>
              <a:off x="8336279" y="5535637"/>
              <a:ext cx="228600" cy="381000"/>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Line 9">
              <a:extLst>
                <a:ext uri="{FF2B5EF4-FFF2-40B4-BE49-F238E27FC236}">
                  <a16:creationId xmlns:a16="http://schemas.microsoft.com/office/drawing/2014/main" id="{41D7B6A0-6219-556C-8A54-F11CEAD11D9B}"/>
                </a:ext>
              </a:extLst>
            </p:cNvPr>
            <p:cNvSpPr>
              <a:spLocks noChangeShapeType="1"/>
            </p:cNvSpPr>
            <p:nvPr/>
          </p:nvSpPr>
          <p:spPr bwMode="auto">
            <a:xfrm flipV="1">
              <a:off x="8564879" y="4240237"/>
              <a:ext cx="244475" cy="152400"/>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Line 10">
              <a:extLst>
                <a:ext uri="{FF2B5EF4-FFF2-40B4-BE49-F238E27FC236}">
                  <a16:creationId xmlns:a16="http://schemas.microsoft.com/office/drawing/2014/main" id="{7202AB6E-A70E-9367-9F0C-8EB769914DDA}"/>
                </a:ext>
              </a:extLst>
            </p:cNvPr>
            <p:cNvSpPr>
              <a:spLocks noChangeShapeType="1"/>
            </p:cNvSpPr>
            <p:nvPr/>
          </p:nvSpPr>
          <p:spPr bwMode="auto">
            <a:xfrm flipV="1">
              <a:off x="8793479" y="4011637"/>
              <a:ext cx="244475" cy="244475"/>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Line 11">
              <a:extLst>
                <a:ext uri="{FF2B5EF4-FFF2-40B4-BE49-F238E27FC236}">
                  <a16:creationId xmlns:a16="http://schemas.microsoft.com/office/drawing/2014/main" id="{06379B6F-1B6C-B445-B7E4-83B5CEDACAC8}"/>
                </a:ext>
              </a:extLst>
            </p:cNvPr>
            <p:cNvSpPr>
              <a:spLocks noChangeShapeType="1"/>
            </p:cNvSpPr>
            <p:nvPr/>
          </p:nvSpPr>
          <p:spPr bwMode="auto">
            <a:xfrm>
              <a:off x="8260079" y="4316437"/>
              <a:ext cx="304800" cy="76200"/>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 name="Line 12">
              <a:extLst>
                <a:ext uri="{FF2B5EF4-FFF2-40B4-BE49-F238E27FC236}">
                  <a16:creationId xmlns:a16="http://schemas.microsoft.com/office/drawing/2014/main" id="{5855FBFF-F93A-17C2-290C-9BD96C4E9A03}"/>
                </a:ext>
              </a:extLst>
            </p:cNvPr>
            <p:cNvSpPr>
              <a:spLocks noChangeShapeType="1"/>
            </p:cNvSpPr>
            <p:nvPr/>
          </p:nvSpPr>
          <p:spPr bwMode="auto">
            <a:xfrm>
              <a:off x="8077517" y="4087837"/>
              <a:ext cx="182562" cy="244475"/>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Oval 13">
              <a:extLst>
                <a:ext uri="{FF2B5EF4-FFF2-40B4-BE49-F238E27FC236}">
                  <a16:creationId xmlns:a16="http://schemas.microsoft.com/office/drawing/2014/main" id="{8614DB58-C8F4-905D-B45C-928522D4A2CC}"/>
                </a:ext>
              </a:extLst>
            </p:cNvPr>
            <p:cNvSpPr>
              <a:spLocks noChangeArrowheads="1"/>
            </p:cNvSpPr>
            <p:nvPr/>
          </p:nvSpPr>
          <p:spPr bwMode="auto">
            <a:xfrm>
              <a:off x="8183879" y="3859237"/>
              <a:ext cx="365125" cy="365125"/>
            </a:xfrm>
            <a:prstGeom prst="ellips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3" name="TextBox 22">
            <a:extLst>
              <a:ext uri="{FF2B5EF4-FFF2-40B4-BE49-F238E27FC236}">
                <a16:creationId xmlns:a16="http://schemas.microsoft.com/office/drawing/2014/main" id="{566BE690-87CF-6290-5B1A-6272CAFBA8EE}"/>
              </a:ext>
            </a:extLst>
          </p:cNvPr>
          <p:cNvSpPr txBox="1"/>
          <p:nvPr/>
        </p:nvSpPr>
        <p:spPr>
          <a:xfrm>
            <a:off x="1612298" y="5531929"/>
            <a:ext cx="826898" cy="103005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1" u="none" strike="noStrike" kern="1200" cap="none" spc="0" normalizeH="0" baseline="0" noProof="0" dirty="0">
                <a:ln>
                  <a:noFill/>
                </a:ln>
                <a:solidFill>
                  <a:srgbClr val="FF0000"/>
                </a:solidFill>
                <a:effectLst/>
                <a:uLnTx/>
                <a:uFillTx/>
                <a:latin typeface="Calibri" panose="020F0502020204030204"/>
                <a:ea typeface="+mn-ea"/>
                <a:cs typeface="+mn-cs"/>
              </a:rPr>
              <a:t>s</a:t>
            </a:r>
            <a:r>
              <a:rPr kumimoji="0" lang="en-US" sz="3200" b="1" i="0" u="none" strike="noStrike" kern="1200" cap="none" spc="0" normalizeH="0" baseline="0" noProof="0" dirty="0">
                <a:ln>
                  <a:noFill/>
                </a:ln>
                <a:solidFill>
                  <a:srgbClr val="FF0000"/>
                </a:solidFill>
                <a:effectLst/>
                <a:uLnTx/>
                <a:uFillTx/>
                <a:latin typeface="Calibri" panose="020F0502020204030204"/>
                <a:ea typeface="+mn-ea"/>
                <a:cs typeface="+mn-cs"/>
              </a:rPr>
              <a:t>in</a:t>
            </a: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27" name="Oval 26">
            <a:extLst>
              <a:ext uri="{FF2B5EF4-FFF2-40B4-BE49-F238E27FC236}">
                <a16:creationId xmlns:a16="http://schemas.microsoft.com/office/drawing/2014/main" id="{CFF5553A-2DE3-7CC4-396D-2AEC8E1494E4}"/>
              </a:ext>
            </a:extLst>
          </p:cNvPr>
          <p:cNvSpPr/>
          <p:nvPr/>
        </p:nvSpPr>
        <p:spPr>
          <a:xfrm rot="17599624">
            <a:off x="6298809" y="5212452"/>
            <a:ext cx="519207" cy="487456"/>
          </a:xfrm>
          <a:prstGeom prst="ellipse">
            <a:avLst/>
          </a:prstGeom>
          <a:solidFill>
            <a:schemeClr val="bg1">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8" name="Straight Connector 27">
            <a:extLst>
              <a:ext uri="{FF2B5EF4-FFF2-40B4-BE49-F238E27FC236}">
                <a16:creationId xmlns:a16="http://schemas.microsoft.com/office/drawing/2014/main" id="{7B56BEC7-4810-2215-49B4-842AB5099AD6}"/>
              </a:ext>
            </a:extLst>
          </p:cNvPr>
          <p:cNvCxnSpPr>
            <a:cxnSpLocks/>
          </p:cNvCxnSpPr>
          <p:nvPr/>
        </p:nvCxnSpPr>
        <p:spPr>
          <a:xfrm rot="17599624" flipH="1">
            <a:off x="6247715" y="5947209"/>
            <a:ext cx="631690" cy="2250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FE1C96D6-82A0-3791-9B91-D7B81052ED5D}"/>
              </a:ext>
            </a:extLst>
          </p:cNvPr>
          <p:cNvCxnSpPr>
            <a:cxnSpLocks/>
          </p:cNvCxnSpPr>
          <p:nvPr/>
        </p:nvCxnSpPr>
        <p:spPr>
          <a:xfrm rot="17599624" flipH="1">
            <a:off x="6424325" y="6471638"/>
            <a:ext cx="379789" cy="3214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C22711DA-BFBE-C795-C429-D4A0A5A386B3}"/>
              </a:ext>
            </a:extLst>
          </p:cNvPr>
          <p:cNvCxnSpPr>
            <a:cxnSpLocks/>
          </p:cNvCxnSpPr>
          <p:nvPr/>
        </p:nvCxnSpPr>
        <p:spPr>
          <a:xfrm rot="17599624">
            <a:off x="6186701" y="6634318"/>
            <a:ext cx="509614" cy="960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7572B13F-2959-3FDB-1563-E1EA9AEFD48E}"/>
              </a:ext>
            </a:extLst>
          </p:cNvPr>
          <p:cNvCxnSpPr>
            <a:cxnSpLocks/>
          </p:cNvCxnSpPr>
          <p:nvPr/>
        </p:nvCxnSpPr>
        <p:spPr>
          <a:xfrm rot="17599624">
            <a:off x="6321089" y="5941001"/>
            <a:ext cx="303007" cy="1033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3672866-9174-7AE0-6622-99F2509045B4}"/>
              </a:ext>
            </a:extLst>
          </p:cNvPr>
          <p:cNvCxnSpPr>
            <a:cxnSpLocks/>
          </p:cNvCxnSpPr>
          <p:nvPr/>
        </p:nvCxnSpPr>
        <p:spPr>
          <a:xfrm rot="17599624" flipH="1">
            <a:off x="6649656" y="5828260"/>
            <a:ext cx="113112" cy="3235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F9F8973E-3F95-4A0E-FAD1-2FEABD77158B}"/>
              </a:ext>
            </a:extLst>
          </p:cNvPr>
          <p:cNvSpPr/>
          <p:nvPr/>
        </p:nvSpPr>
        <p:spPr>
          <a:xfrm rot="17599624">
            <a:off x="6419528" y="5339380"/>
            <a:ext cx="118582" cy="12792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0" name="Oval 39">
            <a:extLst>
              <a:ext uri="{FF2B5EF4-FFF2-40B4-BE49-F238E27FC236}">
                <a16:creationId xmlns:a16="http://schemas.microsoft.com/office/drawing/2014/main" id="{F09C64F3-F7BB-57BB-CDFA-8C13A3D13A7B}"/>
              </a:ext>
            </a:extLst>
          </p:cNvPr>
          <p:cNvSpPr/>
          <p:nvPr/>
        </p:nvSpPr>
        <p:spPr>
          <a:xfrm rot="17599624">
            <a:off x="6590929" y="5326777"/>
            <a:ext cx="118582" cy="12792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1" name="Freeform: Shape 40">
            <a:extLst>
              <a:ext uri="{FF2B5EF4-FFF2-40B4-BE49-F238E27FC236}">
                <a16:creationId xmlns:a16="http://schemas.microsoft.com/office/drawing/2014/main" id="{AEC863D7-1652-00F5-1C93-792889D86204}"/>
              </a:ext>
            </a:extLst>
          </p:cNvPr>
          <p:cNvSpPr/>
          <p:nvPr/>
        </p:nvSpPr>
        <p:spPr>
          <a:xfrm rot="17599624">
            <a:off x="6492115" y="5446214"/>
            <a:ext cx="119321" cy="195586"/>
          </a:xfrm>
          <a:custGeom>
            <a:avLst/>
            <a:gdLst>
              <a:gd name="connsiteX0" fmla="*/ 0 w 309489"/>
              <a:gd name="connsiteY0" fmla="*/ 0 h 381145"/>
              <a:gd name="connsiteX1" fmla="*/ 56271 w 309489"/>
              <a:gd name="connsiteY1" fmla="*/ 196947 h 381145"/>
              <a:gd name="connsiteX2" fmla="*/ 70338 w 309489"/>
              <a:gd name="connsiteY2" fmla="*/ 239150 h 381145"/>
              <a:gd name="connsiteX3" fmla="*/ 182880 w 309489"/>
              <a:gd name="connsiteY3" fmla="*/ 323556 h 381145"/>
              <a:gd name="connsiteX4" fmla="*/ 281354 w 309489"/>
              <a:gd name="connsiteY4" fmla="*/ 379827 h 381145"/>
              <a:gd name="connsiteX5" fmla="*/ 309489 w 309489"/>
              <a:gd name="connsiteY5" fmla="*/ 379827 h 381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9489" h="381145">
                <a:moveTo>
                  <a:pt x="0" y="0"/>
                </a:moveTo>
                <a:cubicBezTo>
                  <a:pt x="50734" y="126837"/>
                  <a:pt x="11454" y="17681"/>
                  <a:pt x="56271" y="196947"/>
                </a:cubicBezTo>
                <a:cubicBezTo>
                  <a:pt x="59867" y="211333"/>
                  <a:pt x="59853" y="228665"/>
                  <a:pt x="70338" y="239150"/>
                </a:cubicBezTo>
                <a:cubicBezTo>
                  <a:pt x="103496" y="272308"/>
                  <a:pt x="144956" y="295975"/>
                  <a:pt x="182880" y="323556"/>
                </a:cubicBezTo>
                <a:cubicBezTo>
                  <a:pt x="209006" y="342557"/>
                  <a:pt x="251544" y="369890"/>
                  <a:pt x="281354" y="379827"/>
                </a:cubicBezTo>
                <a:cubicBezTo>
                  <a:pt x="290251" y="382793"/>
                  <a:pt x="300111" y="379827"/>
                  <a:pt x="309489" y="37982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2" name="TextBox 1">
            <a:extLst>
              <a:ext uri="{FF2B5EF4-FFF2-40B4-BE49-F238E27FC236}">
                <a16:creationId xmlns:a16="http://schemas.microsoft.com/office/drawing/2014/main" id="{F12DFE3E-8886-B6A2-2584-767FAE149002}"/>
              </a:ext>
            </a:extLst>
          </p:cNvPr>
          <p:cNvSpPr txBox="1"/>
          <p:nvPr/>
        </p:nvSpPr>
        <p:spPr>
          <a:xfrm>
            <a:off x="7321086" y="3847563"/>
            <a:ext cx="3960076" cy="2677656"/>
          </a:xfrm>
          <a:prstGeom prst="rect">
            <a:avLst/>
          </a:prstGeom>
          <a:solidFill>
            <a:schemeClr val="tx2">
              <a:lumMod val="20000"/>
              <a:lumOff val="80000"/>
            </a:schemeClr>
          </a:solid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John 3:14-15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as Moses lifted up the serpent in the wilderness, so must the Son of Man be lifted up, that whoever believes in him may have eternal life. </a:t>
            </a:r>
          </a:p>
        </p:txBody>
      </p:sp>
      <p:pic>
        <p:nvPicPr>
          <p:cNvPr id="24" name="Picture 2">
            <a:extLst>
              <a:ext uri="{FF2B5EF4-FFF2-40B4-BE49-F238E27FC236}">
                <a16:creationId xmlns:a16="http://schemas.microsoft.com/office/drawing/2014/main" id="{C00BC494-2041-CEB5-4315-A451A9063A2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35831" t="44315"/>
          <a:stretch/>
        </p:blipFill>
        <p:spPr bwMode="auto">
          <a:xfrm rot="156811" flipH="1">
            <a:off x="1522503" y="4277016"/>
            <a:ext cx="822995" cy="1028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6" name="TextBox 45">
            <a:extLst>
              <a:ext uri="{FF2B5EF4-FFF2-40B4-BE49-F238E27FC236}">
                <a16:creationId xmlns:a16="http://schemas.microsoft.com/office/drawing/2014/main" id="{D35F2AA6-04E4-65C0-907D-D690B8B61539}"/>
              </a:ext>
            </a:extLst>
          </p:cNvPr>
          <p:cNvSpPr txBox="1"/>
          <p:nvPr/>
        </p:nvSpPr>
        <p:spPr>
          <a:xfrm>
            <a:off x="600019" y="5056668"/>
            <a:ext cx="4703497" cy="156966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1 Peter 2</a:t>
            </a:r>
            <a:r>
              <a:rPr kumimoji="0" lang="en-US" sz="32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24 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 himself bore our sins in his body on the tree</a:t>
            </a:r>
            <a:endParaRPr kumimoji="0" lang="en-US" sz="32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239010724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nodeType="clickEffect">
                                  <p:stCondLst>
                                    <p:cond delay="0"/>
                                  </p:stCondLst>
                                  <p:childTnLst>
                                    <p:animMotion origin="layout" path="M -3.75E-6 -1.11111E-6 L 0.2418 -0.07569 " pathEditMode="relative" rAng="0" ptsTypes="AA">
                                      <p:cBhvr>
                                        <p:cTn id="10" dur="2000" fill="hold"/>
                                        <p:tgtEl>
                                          <p:spTgt spid="24"/>
                                        </p:tgtEl>
                                        <p:attrNameLst>
                                          <p:attrName>ppt_x</p:attrName>
                                          <p:attrName>ppt_y</p:attrName>
                                        </p:attrNameLst>
                                      </p:cBhvr>
                                      <p:rCtr x="12083" y="-3796"/>
                                    </p:animMotion>
                                  </p:childTnLst>
                                </p:cTn>
                              </p:par>
                            </p:childTnLst>
                          </p:cTn>
                        </p:par>
                      </p:childTnLst>
                    </p:cTn>
                  </p:par>
                  <p:par>
                    <p:cTn id="11" fill="hold">
                      <p:stCondLst>
                        <p:cond delay="indefinite"/>
                      </p:stCondLst>
                      <p:childTnLst>
                        <p:par>
                          <p:cTn id="12" fill="hold">
                            <p:stCondLst>
                              <p:cond delay="0"/>
                            </p:stCondLst>
                            <p:childTnLst>
                              <p:par>
                                <p:cTn id="13" presetID="63" presetClass="path" presetSubtype="0" accel="50000" decel="50000" fill="hold" grpId="0" nodeType="clickEffect">
                                  <p:stCondLst>
                                    <p:cond delay="0"/>
                                  </p:stCondLst>
                                  <p:childTnLst>
                                    <p:animMotion origin="layout" path="M 4.16667E-6 -2.96296E-6 L 0.29192 -0.02523 " pathEditMode="relative" rAng="0" ptsTypes="AA">
                                      <p:cBhvr>
                                        <p:cTn id="14" dur="2000" fill="hold"/>
                                        <p:tgtEl>
                                          <p:spTgt spid="23"/>
                                        </p:tgtEl>
                                        <p:attrNameLst>
                                          <p:attrName>ppt_x</p:attrName>
                                          <p:attrName>ppt_y</p:attrName>
                                        </p:attrNameLst>
                                      </p:cBhvr>
                                      <p:rCtr x="14596" y="-1273"/>
                                    </p:animMotion>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42"/>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42" grpId="0" animBg="1"/>
      <p:bldP spid="42" grpId="1" animBg="1"/>
      <p:bldP spid="46"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8CCC9B9-8018-89A2-B613-0BB1305C44F7}"/>
              </a:ext>
            </a:extLst>
          </p:cNvPr>
          <p:cNvSpPr txBox="1"/>
          <p:nvPr/>
        </p:nvSpPr>
        <p:spPr>
          <a:xfrm>
            <a:off x="2983230" y="365760"/>
            <a:ext cx="7048666"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More than an Example</a:t>
            </a:r>
          </a:p>
        </p:txBody>
      </p:sp>
      <p:pic>
        <p:nvPicPr>
          <p:cNvPr id="1026" name="Picture 2">
            <a:extLst>
              <a:ext uri="{FF2B5EF4-FFF2-40B4-BE49-F238E27FC236}">
                <a16:creationId xmlns:a16="http://schemas.microsoft.com/office/drawing/2014/main" id="{E1163755-2719-6CA0-FCF4-0945A49DB0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579" y="1283964"/>
            <a:ext cx="10443583" cy="1911979"/>
          </a:xfrm>
          <a:prstGeom prst="rect">
            <a:avLst/>
          </a:prstGeom>
          <a:noFill/>
          <a:extLst>
            <a:ext uri="{909E8E84-426E-40DD-AFC4-6F175D3DCCD1}">
              <a14:hiddenFill xmlns:a14="http://schemas.microsoft.com/office/drawing/2010/main">
                <a:solidFill>
                  <a:srgbClr val="FFFFFF"/>
                </a:solidFill>
              </a14:hiddenFill>
            </a:ext>
          </a:extLst>
        </p:spPr>
      </p:pic>
      <p:grpSp>
        <p:nvGrpSpPr>
          <p:cNvPr id="22" name="Group 21">
            <a:extLst>
              <a:ext uri="{FF2B5EF4-FFF2-40B4-BE49-F238E27FC236}">
                <a16:creationId xmlns:a16="http://schemas.microsoft.com/office/drawing/2014/main" id="{5D7F06FF-E12F-9E7C-4C6A-D2E34D4D0FB3}"/>
              </a:ext>
            </a:extLst>
          </p:cNvPr>
          <p:cNvGrpSpPr/>
          <p:nvPr/>
        </p:nvGrpSpPr>
        <p:grpSpPr>
          <a:xfrm>
            <a:off x="5358279" y="5282327"/>
            <a:ext cx="593580" cy="1195015"/>
            <a:chOff x="7955279" y="3097237"/>
            <a:chExt cx="1158875" cy="3292475"/>
          </a:xfrm>
        </p:grpSpPr>
        <p:sp>
          <p:nvSpPr>
            <p:cNvPr id="6" name="Freeform 3">
              <a:extLst>
                <a:ext uri="{FF2B5EF4-FFF2-40B4-BE49-F238E27FC236}">
                  <a16:creationId xmlns:a16="http://schemas.microsoft.com/office/drawing/2014/main" id="{EC288AAC-F7A7-A0C2-9AA6-A5F3A264AECA}"/>
                </a:ext>
              </a:extLst>
            </p:cNvPr>
            <p:cNvSpPr>
              <a:spLocks/>
            </p:cNvSpPr>
            <p:nvPr/>
          </p:nvSpPr>
          <p:spPr bwMode="auto">
            <a:xfrm>
              <a:off x="8336279" y="3097237"/>
              <a:ext cx="304800" cy="3292475"/>
            </a:xfrm>
            <a:custGeom>
              <a:avLst/>
              <a:gdLst/>
              <a:ahLst/>
              <a:cxnLst>
                <a:cxn ang="0">
                  <a:pos x="0" y="2544"/>
                </a:cxn>
                <a:cxn ang="0">
                  <a:pos x="240" y="2592"/>
                </a:cxn>
                <a:cxn ang="0">
                  <a:pos x="240" y="0"/>
                </a:cxn>
                <a:cxn ang="0">
                  <a:pos x="96" y="48"/>
                </a:cxn>
                <a:cxn ang="0">
                  <a:pos x="96" y="2544"/>
                </a:cxn>
                <a:cxn ang="0">
                  <a:pos x="96" y="2592"/>
                </a:cxn>
              </a:cxnLst>
              <a:rect l="0" t="0" r="r" b="b"/>
              <a:pathLst>
                <a:path w="240" h="2592">
                  <a:moveTo>
                    <a:pt x="0" y="2544"/>
                  </a:moveTo>
                  <a:lnTo>
                    <a:pt x="240" y="2592"/>
                  </a:lnTo>
                  <a:lnTo>
                    <a:pt x="240" y="0"/>
                  </a:lnTo>
                  <a:lnTo>
                    <a:pt x="96" y="48"/>
                  </a:lnTo>
                  <a:lnTo>
                    <a:pt x="96" y="2544"/>
                  </a:lnTo>
                  <a:lnTo>
                    <a:pt x="96" y="2592"/>
                  </a:lnTo>
                </a:path>
              </a:pathLst>
            </a:custGeom>
            <a:solidFill>
              <a:srgbClr val="808080"/>
            </a:solidFill>
            <a:ln w="9525">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4">
              <a:extLst>
                <a:ext uri="{FF2B5EF4-FFF2-40B4-BE49-F238E27FC236}">
                  <a16:creationId xmlns:a16="http://schemas.microsoft.com/office/drawing/2014/main" id="{141F630D-44F0-9CEE-80EB-1BB1FC926F20}"/>
                </a:ext>
              </a:extLst>
            </p:cNvPr>
            <p:cNvSpPr>
              <a:spLocks/>
            </p:cNvSpPr>
            <p:nvPr/>
          </p:nvSpPr>
          <p:spPr bwMode="auto">
            <a:xfrm>
              <a:off x="7955279" y="3935437"/>
              <a:ext cx="1158875" cy="304800"/>
            </a:xfrm>
            <a:custGeom>
              <a:avLst/>
              <a:gdLst/>
              <a:ahLst/>
              <a:cxnLst>
                <a:cxn ang="0">
                  <a:pos x="0" y="48"/>
                </a:cxn>
                <a:cxn ang="0">
                  <a:pos x="0" y="144"/>
                </a:cxn>
                <a:cxn ang="0">
                  <a:pos x="912" y="240"/>
                </a:cxn>
                <a:cxn ang="0">
                  <a:pos x="912" y="0"/>
                </a:cxn>
                <a:cxn ang="0">
                  <a:pos x="0" y="48"/>
                </a:cxn>
              </a:cxnLst>
              <a:rect l="0" t="0" r="r" b="b"/>
              <a:pathLst>
                <a:path w="912" h="240">
                  <a:moveTo>
                    <a:pt x="0" y="48"/>
                  </a:moveTo>
                  <a:lnTo>
                    <a:pt x="0" y="144"/>
                  </a:lnTo>
                  <a:lnTo>
                    <a:pt x="912" y="240"/>
                  </a:lnTo>
                  <a:lnTo>
                    <a:pt x="912" y="0"/>
                  </a:lnTo>
                  <a:lnTo>
                    <a:pt x="0" y="48"/>
                  </a:lnTo>
                  <a:close/>
                </a:path>
              </a:pathLst>
            </a:custGeom>
            <a:solidFill>
              <a:srgbClr val="808080"/>
            </a:solidFill>
            <a:ln w="9525">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Line 5">
              <a:extLst>
                <a:ext uri="{FF2B5EF4-FFF2-40B4-BE49-F238E27FC236}">
                  <a16:creationId xmlns:a16="http://schemas.microsoft.com/office/drawing/2014/main" id="{1B8008FE-89C4-4194-00E4-B8B92B759C29}"/>
                </a:ext>
              </a:extLst>
            </p:cNvPr>
            <p:cNvSpPr>
              <a:spLocks noChangeShapeType="1"/>
            </p:cNvSpPr>
            <p:nvPr/>
          </p:nvSpPr>
          <p:spPr bwMode="auto">
            <a:xfrm>
              <a:off x="8488679" y="4194200"/>
              <a:ext cx="60325" cy="122237"/>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Line 6">
              <a:extLst>
                <a:ext uri="{FF2B5EF4-FFF2-40B4-BE49-F238E27FC236}">
                  <a16:creationId xmlns:a16="http://schemas.microsoft.com/office/drawing/2014/main" id="{498BED44-CEDB-6DA1-71A7-888437F5CCC5}"/>
                </a:ext>
              </a:extLst>
            </p:cNvPr>
            <p:cNvSpPr>
              <a:spLocks noChangeShapeType="1"/>
            </p:cNvSpPr>
            <p:nvPr/>
          </p:nvSpPr>
          <p:spPr bwMode="auto">
            <a:xfrm>
              <a:off x="8564879" y="4316437"/>
              <a:ext cx="1588" cy="854075"/>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 name="Line 7">
              <a:extLst>
                <a:ext uri="{FF2B5EF4-FFF2-40B4-BE49-F238E27FC236}">
                  <a16:creationId xmlns:a16="http://schemas.microsoft.com/office/drawing/2014/main" id="{9A354703-FB8F-65A2-5149-1394FE985847}"/>
                </a:ext>
              </a:extLst>
            </p:cNvPr>
            <p:cNvSpPr>
              <a:spLocks noChangeShapeType="1"/>
            </p:cNvSpPr>
            <p:nvPr/>
          </p:nvSpPr>
          <p:spPr bwMode="auto">
            <a:xfrm flipH="1">
              <a:off x="8336279" y="5154637"/>
              <a:ext cx="228600" cy="381000"/>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Line 8">
              <a:extLst>
                <a:ext uri="{FF2B5EF4-FFF2-40B4-BE49-F238E27FC236}">
                  <a16:creationId xmlns:a16="http://schemas.microsoft.com/office/drawing/2014/main" id="{DE9A2991-97A3-928B-46B2-A7C6FF068AFF}"/>
                </a:ext>
              </a:extLst>
            </p:cNvPr>
            <p:cNvSpPr>
              <a:spLocks noChangeShapeType="1"/>
            </p:cNvSpPr>
            <p:nvPr/>
          </p:nvSpPr>
          <p:spPr bwMode="auto">
            <a:xfrm>
              <a:off x="8336279" y="5535637"/>
              <a:ext cx="228600" cy="381000"/>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Line 9">
              <a:extLst>
                <a:ext uri="{FF2B5EF4-FFF2-40B4-BE49-F238E27FC236}">
                  <a16:creationId xmlns:a16="http://schemas.microsoft.com/office/drawing/2014/main" id="{41D7B6A0-6219-556C-8A54-F11CEAD11D9B}"/>
                </a:ext>
              </a:extLst>
            </p:cNvPr>
            <p:cNvSpPr>
              <a:spLocks noChangeShapeType="1"/>
            </p:cNvSpPr>
            <p:nvPr/>
          </p:nvSpPr>
          <p:spPr bwMode="auto">
            <a:xfrm flipV="1">
              <a:off x="8564879" y="4240237"/>
              <a:ext cx="244475" cy="152400"/>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7" name="Line 10">
              <a:extLst>
                <a:ext uri="{FF2B5EF4-FFF2-40B4-BE49-F238E27FC236}">
                  <a16:creationId xmlns:a16="http://schemas.microsoft.com/office/drawing/2014/main" id="{7202AB6E-A70E-9367-9F0C-8EB769914DDA}"/>
                </a:ext>
              </a:extLst>
            </p:cNvPr>
            <p:cNvSpPr>
              <a:spLocks noChangeShapeType="1"/>
            </p:cNvSpPr>
            <p:nvPr/>
          </p:nvSpPr>
          <p:spPr bwMode="auto">
            <a:xfrm flipV="1">
              <a:off x="8793479" y="4011637"/>
              <a:ext cx="244475" cy="244475"/>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Line 11">
              <a:extLst>
                <a:ext uri="{FF2B5EF4-FFF2-40B4-BE49-F238E27FC236}">
                  <a16:creationId xmlns:a16="http://schemas.microsoft.com/office/drawing/2014/main" id="{06379B6F-1B6C-B445-B7E4-83B5CEDACAC8}"/>
                </a:ext>
              </a:extLst>
            </p:cNvPr>
            <p:cNvSpPr>
              <a:spLocks noChangeShapeType="1"/>
            </p:cNvSpPr>
            <p:nvPr/>
          </p:nvSpPr>
          <p:spPr bwMode="auto">
            <a:xfrm>
              <a:off x="8260079" y="4316437"/>
              <a:ext cx="304800" cy="76200"/>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9" name="Line 12">
              <a:extLst>
                <a:ext uri="{FF2B5EF4-FFF2-40B4-BE49-F238E27FC236}">
                  <a16:creationId xmlns:a16="http://schemas.microsoft.com/office/drawing/2014/main" id="{5855FBFF-F93A-17C2-290C-9BD96C4E9A03}"/>
                </a:ext>
              </a:extLst>
            </p:cNvPr>
            <p:cNvSpPr>
              <a:spLocks noChangeShapeType="1"/>
            </p:cNvSpPr>
            <p:nvPr/>
          </p:nvSpPr>
          <p:spPr bwMode="auto">
            <a:xfrm>
              <a:off x="8077517" y="4087837"/>
              <a:ext cx="182562" cy="244475"/>
            </a:xfrm>
            <a:prstGeom prst="lin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1" name="Oval 13">
              <a:extLst>
                <a:ext uri="{FF2B5EF4-FFF2-40B4-BE49-F238E27FC236}">
                  <a16:creationId xmlns:a16="http://schemas.microsoft.com/office/drawing/2014/main" id="{8614DB58-C8F4-905D-B45C-928522D4A2CC}"/>
                </a:ext>
              </a:extLst>
            </p:cNvPr>
            <p:cNvSpPr>
              <a:spLocks noChangeArrowheads="1"/>
            </p:cNvSpPr>
            <p:nvPr/>
          </p:nvSpPr>
          <p:spPr bwMode="auto">
            <a:xfrm>
              <a:off x="8183879" y="3859237"/>
              <a:ext cx="365125" cy="365125"/>
            </a:xfrm>
            <a:prstGeom prst="ellipse">
              <a:avLst/>
            </a:prstGeom>
            <a:noFill/>
            <a:ln w="38100">
              <a:solidFill>
                <a:schemeClr val="tx1"/>
              </a:solidFill>
              <a:round/>
              <a:headEnd/>
              <a:tailEnd/>
            </a:ln>
            <a:effec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4" name="TextBox 3">
            <a:extLst>
              <a:ext uri="{FF2B5EF4-FFF2-40B4-BE49-F238E27FC236}">
                <a16:creationId xmlns:a16="http://schemas.microsoft.com/office/drawing/2014/main" id="{CD67B71E-D03D-037A-85A9-A6990D4A1F01}"/>
              </a:ext>
            </a:extLst>
          </p:cNvPr>
          <p:cNvSpPr txBox="1"/>
          <p:nvPr/>
        </p:nvSpPr>
        <p:spPr>
          <a:xfrm>
            <a:off x="5157256" y="5353028"/>
            <a:ext cx="826898" cy="103005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6000" b="0" i="1" u="none" strike="noStrike" kern="1200" cap="none" spc="0" normalizeH="0" baseline="0" noProof="0" dirty="0">
                <a:ln>
                  <a:noFill/>
                </a:ln>
                <a:solidFill>
                  <a:srgbClr val="FF0000"/>
                </a:solidFill>
                <a:effectLst/>
                <a:uLnTx/>
                <a:uFillTx/>
                <a:latin typeface="Calibri" panose="020F0502020204030204"/>
                <a:ea typeface="+mn-ea"/>
                <a:cs typeface="+mn-cs"/>
              </a:rPr>
              <a:t>s</a:t>
            </a:r>
            <a:r>
              <a:rPr kumimoji="0" lang="en-US" sz="3200" b="1" i="0" u="none" strike="noStrike" kern="1200" cap="none" spc="0" normalizeH="0" baseline="0" noProof="0" dirty="0">
                <a:ln>
                  <a:noFill/>
                </a:ln>
                <a:solidFill>
                  <a:srgbClr val="FF0000"/>
                </a:solidFill>
                <a:effectLst/>
                <a:uLnTx/>
                <a:uFillTx/>
                <a:latin typeface="Calibri" panose="020F0502020204030204"/>
                <a:ea typeface="+mn-ea"/>
                <a:cs typeface="+mn-cs"/>
              </a:rPr>
              <a:t>in</a:t>
            </a:r>
            <a:endPar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7A6B81DB-4B89-DE53-33CA-DECA8203281B}"/>
              </a:ext>
            </a:extLst>
          </p:cNvPr>
          <p:cNvSpPr txBox="1"/>
          <p:nvPr/>
        </p:nvSpPr>
        <p:spPr>
          <a:xfrm>
            <a:off x="244548" y="4535172"/>
            <a:ext cx="4698511" cy="224676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2 Corinthians 5</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21 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our sake he made him to be sin who knew no sin, so that in him we might become the righteousness of God.</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838220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8" name="TextBox 7">
            <a:extLst>
              <a:ext uri="{FF2B5EF4-FFF2-40B4-BE49-F238E27FC236}">
                <a16:creationId xmlns:a16="http://schemas.microsoft.com/office/drawing/2014/main" id="{4ED48AD2-33F2-9E77-732F-85E836D6F7A3}"/>
              </a:ext>
            </a:extLst>
          </p:cNvPr>
          <p:cNvSpPr txBox="1"/>
          <p:nvPr/>
        </p:nvSpPr>
        <p:spPr>
          <a:xfrm>
            <a:off x="148590" y="1378611"/>
            <a:ext cx="10652760" cy="95410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Philippians 2:5-8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Have this attitude in yourselves which was also in Christ Jesus</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Arial" panose="020B0604020202020204" pitchFamily="34" charset="0"/>
            </a:endParaRPr>
          </a:p>
        </p:txBody>
      </p:sp>
    </p:spTree>
    <p:extLst>
      <p:ext uri="{BB962C8B-B14F-4D97-AF65-F5344CB8AC3E}">
        <p14:creationId xmlns:p14="http://schemas.microsoft.com/office/powerpoint/2010/main" val="147926964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3" name="Rectangle 2"/>
          <p:cNvSpPr/>
          <p:nvPr/>
        </p:nvSpPr>
        <p:spPr>
          <a:xfrm>
            <a:off x="576364" y="152402"/>
            <a:ext cx="7196036" cy="61247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Rectangle 5"/>
          <p:cNvSpPr/>
          <p:nvPr/>
        </p:nvSpPr>
        <p:spPr>
          <a:xfrm>
            <a:off x="576367" y="619158"/>
            <a:ext cx="7196033" cy="82981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00"/>
              </a:solidFill>
              <a:effectLst/>
              <a:uLnTx/>
              <a:uFillTx/>
              <a:latin typeface="Calibri"/>
              <a:ea typeface="+mn-ea"/>
              <a:cs typeface="+mn-cs"/>
            </a:endParaRPr>
          </a:p>
        </p:txBody>
      </p:sp>
      <p:sp>
        <p:nvSpPr>
          <p:cNvPr id="2" name="Rectangle 1"/>
          <p:cNvSpPr/>
          <p:nvPr/>
        </p:nvSpPr>
        <p:spPr>
          <a:xfrm>
            <a:off x="576366" y="2297668"/>
            <a:ext cx="7196033" cy="89983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00"/>
              </a:solidFill>
              <a:effectLst/>
              <a:uLnTx/>
              <a:uFillTx/>
              <a:latin typeface="Calibri"/>
              <a:ea typeface="+mn-ea"/>
              <a:cs typeface="+mn-cs"/>
            </a:endParaRPr>
          </a:p>
        </p:txBody>
      </p:sp>
      <p:sp>
        <p:nvSpPr>
          <p:cNvPr id="7" name="Rectangle 6"/>
          <p:cNvSpPr/>
          <p:nvPr/>
        </p:nvSpPr>
        <p:spPr>
          <a:xfrm>
            <a:off x="576366" y="3145241"/>
            <a:ext cx="7196032" cy="56677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00"/>
              </a:solidFill>
              <a:effectLst/>
              <a:uLnTx/>
              <a:uFillTx/>
              <a:latin typeface="Calibri"/>
              <a:ea typeface="+mn-ea"/>
              <a:cs typeface="+mn-cs"/>
            </a:endParaRPr>
          </a:p>
        </p:txBody>
      </p:sp>
      <p:sp>
        <p:nvSpPr>
          <p:cNvPr id="8" name="Rectangle 7"/>
          <p:cNvSpPr/>
          <p:nvPr/>
        </p:nvSpPr>
        <p:spPr>
          <a:xfrm>
            <a:off x="576365" y="3976490"/>
            <a:ext cx="7196033" cy="566777"/>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00"/>
              </a:solidFill>
              <a:effectLst/>
              <a:uLnTx/>
              <a:uFillTx/>
              <a:latin typeface="Calibri"/>
              <a:ea typeface="+mn-ea"/>
              <a:cs typeface="+mn-cs"/>
            </a:endParaRPr>
          </a:p>
        </p:txBody>
      </p:sp>
      <p:sp>
        <p:nvSpPr>
          <p:cNvPr id="9" name="Rectangle 8"/>
          <p:cNvSpPr/>
          <p:nvPr/>
        </p:nvSpPr>
        <p:spPr>
          <a:xfrm>
            <a:off x="576365" y="5319357"/>
            <a:ext cx="7196032" cy="88672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00"/>
              </a:solidFill>
              <a:effectLst/>
              <a:uLnTx/>
              <a:uFillTx/>
              <a:latin typeface="Calibri"/>
              <a:ea typeface="+mn-ea"/>
              <a:cs typeface="+mn-cs"/>
            </a:endParaRPr>
          </a:p>
        </p:txBody>
      </p:sp>
      <p:sp>
        <p:nvSpPr>
          <p:cNvPr id="5" name="Rectangle 4"/>
          <p:cNvSpPr/>
          <p:nvPr/>
        </p:nvSpPr>
        <p:spPr>
          <a:xfrm>
            <a:off x="576367" y="152401"/>
            <a:ext cx="7196033" cy="6124754"/>
          </a:xfrm>
          <a:prstGeom prst="rect">
            <a:avLst/>
          </a:prstGeom>
          <a:noFill/>
          <a:ln>
            <a:solidFill>
              <a:schemeClr val="tx1"/>
            </a:solidFill>
          </a:ln>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a:ea typeface="+mn-ea"/>
                <a:cs typeface="+mn-cs"/>
              </a:rPr>
              <a:t>Isaiah 53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30000" noProof="0" dirty="0">
                <a:ln>
                  <a:noFill/>
                </a:ln>
                <a:solidFill>
                  <a:prstClr val="black"/>
                </a:solidFill>
                <a:effectLst/>
                <a:uLnTx/>
                <a:uFillTx/>
                <a:latin typeface="Calibri"/>
                <a:ea typeface="+mn-ea"/>
                <a:cs typeface="+mn-cs"/>
              </a:rPr>
              <a:t>4</a:t>
            </a:r>
            <a:r>
              <a:rPr kumimoji="0" lang="en-US" sz="2800" b="0" i="0" u="none" strike="noStrike" kern="1200" cap="none" spc="0" normalizeH="0" baseline="0" noProof="0" dirty="0">
                <a:ln>
                  <a:noFill/>
                </a:ln>
                <a:solidFill>
                  <a:prstClr val="black"/>
                </a:solidFill>
                <a:effectLst/>
                <a:uLnTx/>
                <a:uFillTx/>
                <a:latin typeface="Calibri"/>
                <a:ea typeface="+mn-ea"/>
                <a:cs typeface="+mn-cs"/>
              </a:rPr>
              <a:t>Surely our </a:t>
            </a:r>
            <a:r>
              <a:rPr kumimoji="0" lang="en-US" sz="2800" b="0" i="0" u="none" strike="noStrike" kern="1200" cap="none" spc="0" normalizeH="0" baseline="0" noProof="0" dirty="0" err="1">
                <a:ln>
                  <a:noFill/>
                </a:ln>
                <a:solidFill>
                  <a:prstClr val="black"/>
                </a:solidFill>
                <a:effectLst/>
                <a:uLnTx/>
                <a:uFillTx/>
                <a:latin typeface="Calibri"/>
                <a:ea typeface="+mn-ea"/>
                <a:cs typeface="+mn-cs"/>
              </a:rPr>
              <a:t>griefs</a:t>
            </a:r>
            <a:r>
              <a:rPr kumimoji="0" lang="en-US" sz="2800" b="0" i="0" u="none" strike="noStrike" kern="1200" cap="none" spc="0" normalizeH="0" baseline="0" noProof="0" dirty="0">
                <a:ln>
                  <a:noFill/>
                </a:ln>
                <a:solidFill>
                  <a:prstClr val="black"/>
                </a:solidFill>
                <a:effectLst/>
                <a:uLnTx/>
                <a:uFillTx/>
                <a:latin typeface="Calibri"/>
                <a:ea typeface="+mn-ea"/>
                <a:cs typeface="+mn-cs"/>
              </a:rPr>
              <a:t> He Himself bore,</a:t>
            </a:r>
            <a:br>
              <a:rPr kumimoji="0" lang="en-US" sz="2800" b="0" i="0" u="none" strike="noStrike" kern="1200" cap="none" spc="0" normalizeH="0" baseline="0" noProof="0" dirty="0">
                <a:ln>
                  <a:noFill/>
                </a:ln>
                <a:solidFill>
                  <a:prstClr val="black"/>
                </a:solidFill>
                <a:effectLst/>
                <a:uLnTx/>
                <a:uFillTx/>
                <a:latin typeface="Calibri"/>
                <a:ea typeface="+mn-ea"/>
                <a:cs typeface="+mn-cs"/>
              </a:rPr>
            </a:br>
            <a:r>
              <a:rPr kumimoji="0" lang="en-US" sz="2800" b="0" i="0" u="none" strike="noStrike" kern="1200" cap="none" spc="0" normalizeH="0" baseline="0" noProof="0" dirty="0">
                <a:ln>
                  <a:noFill/>
                </a:ln>
                <a:solidFill>
                  <a:prstClr val="black"/>
                </a:solidFill>
                <a:effectLst/>
                <a:uLnTx/>
                <a:uFillTx/>
                <a:latin typeface="Calibri"/>
                <a:ea typeface="+mn-ea"/>
                <a:cs typeface="+mn-cs"/>
              </a:rPr>
              <a:t>And our sorrows He carried;</a:t>
            </a:r>
            <a:br>
              <a:rPr kumimoji="0" lang="en-US" sz="2800" b="0" i="0" u="none" strike="noStrike" kern="1200" cap="none" spc="0" normalizeH="0" baseline="0" noProof="0" dirty="0">
                <a:ln>
                  <a:noFill/>
                </a:ln>
                <a:solidFill>
                  <a:prstClr val="black"/>
                </a:solidFill>
                <a:effectLst/>
                <a:uLnTx/>
                <a:uFillTx/>
                <a:latin typeface="Calibri"/>
                <a:ea typeface="+mn-ea"/>
                <a:cs typeface="+mn-cs"/>
              </a:rPr>
            </a:br>
            <a:r>
              <a:rPr kumimoji="0" lang="en-US" sz="2800" b="0" i="0" u="none" strike="noStrike" kern="1200" cap="none" spc="0" normalizeH="0" baseline="0" noProof="0" dirty="0">
                <a:ln>
                  <a:noFill/>
                </a:ln>
                <a:solidFill>
                  <a:prstClr val="black"/>
                </a:solidFill>
                <a:effectLst/>
                <a:uLnTx/>
                <a:uFillTx/>
                <a:latin typeface="Calibri"/>
                <a:ea typeface="+mn-ea"/>
                <a:cs typeface="+mn-cs"/>
              </a:rPr>
              <a:t>Yet we ourselves esteemed Him stricken,</a:t>
            </a:r>
            <a:br>
              <a:rPr kumimoji="0" lang="en-US" sz="2800" b="0" i="0" u="none" strike="noStrike" kern="1200" cap="none" spc="0" normalizeH="0" baseline="0" noProof="0" dirty="0">
                <a:ln>
                  <a:noFill/>
                </a:ln>
                <a:solidFill>
                  <a:prstClr val="black"/>
                </a:solidFill>
                <a:effectLst/>
                <a:uLnTx/>
                <a:uFillTx/>
                <a:latin typeface="Calibri"/>
                <a:ea typeface="+mn-ea"/>
                <a:cs typeface="+mn-cs"/>
              </a:rPr>
            </a:br>
            <a:r>
              <a:rPr kumimoji="0" lang="en-US" sz="2800" b="0" i="0" u="none" strike="noStrike" kern="1200" cap="none" spc="0" normalizeH="0" baseline="0" noProof="0" dirty="0">
                <a:ln>
                  <a:noFill/>
                </a:ln>
                <a:solidFill>
                  <a:prstClr val="black"/>
                </a:solidFill>
                <a:effectLst/>
                <a:uLnTx/>
                <a:uFillTx/>
                <a:latin typeface="Calibri"/>
                <a:ea typeface="+mn-ea"/>
                <a:cs typeface="+mn-cs"/>
              </a:rPr>
              <a:t>Smitten of God, and afflicted. </a:t>
            </a:r>
            <a:br>
              <a:rPr kumimoji="0" lang="en-US" sz="2800" b="0" i="0" u="none" strike="noStrike" kern="1200" cap="none" spc="0" normalizeH="0" baseline="0" noProof="0" dirty="0">
                <a:ln>
                  <a:noFill/>
                </a:ln>
                <a:solidFill>
                  <a:prstClr val="black"/>
                </a:solidFill>
                <a:effectLst/>
                <a:uLnTx/>
                <a:uFillTx/>
                <a:latin typeface="Calibri"/>
                <a:ea typeface="+mn-ea"/>
                <a:cs typeface="+mn-cs"/>
              </a:rPr>
            </a:br>
            <a:r>
              <a:rPr kumimoji="0" lang="en-US" sz="2800" b="0" i="0" u="none" strike="noStrike" kern="1200" cap="none" spc="0" normalizeH="0" baseline="30000" noProof="0" dirty="0">
                <a:ln>
                  <a:noFill/>
                </a:ln>
                <a:solidFill>
                  <a:prstClr val="black"/>
                </a:solidFill>
                <a:effectLst/>
                <a:uLnTx/>
                <a:uFillTx/>
                <a:latin typeface="Calibri"/>
                <a:ea typeface="+mn-ea"/>
                <a:cs typeface="+mn-cs"/>
              </a:rPr>
              <a:t>5</a:t>
            </a:r>
            <a:r>
              <a:rPr kumimoji="0" lang="en-US" sz="2800" b="0" i="0" u="none" strike="noStrike" kern="1200" cap="none" spc="0" normalizeH="0" baseline="0" noProof="0" dirty="0">
                <a:ln>
                  <a:noFill/>
                </a:ln>
                <a:solidFill>
                  <a:prstClr val="black"/>
                </a:solidFill>
                <a:effectLst/>
                <a:uLnTx/>
                <a:uFillTx/>
                <a:latin typeface="Calibri"/>
                <a:ea typeface="+mn-ea"/>
                <a:cs typeface="+mn-cs"/>
              </a:rPr>
              <a:t>But He was pierced through for our transgressions,</a:t>
            </a:r>
            <a:br>
              <a:rPr kumimoji="0" lang="en-US" sz="2800" b="0" i="0" u="none" strike="noStrike" kern="1200" cap="none" spc="0" normalizeH="0" baseline="0" noProof="0" dirty="0">
                <a:ln>
                  <a:noFill/>
                </a:ln>
                <a:solidFill>
                  <a:prstClr val="black"/>
                </a:solidFill>
                <a:effectLst/>
                <a:uLnTx/>
                <a:uFillTx/>
                <a:latin typeface="Calibri"/>
                <a:ea typeface="+mn-ea"/>
                <a:cs typeface="+mn-cs"/>
              </a:rPr>
            </a:br>
            <a:r>
              <a:rPr kumimoji="0" lang="en-US" sz="2800" b="0" i="0" u="none" strike="noStrike" kern="1200" cap="none" spc="0" normalizeH="0" baseline="0" noProof="0" dirty="0">
                <a:ln>
                  <a:noFill/>
                </a:ln>
                <a:solidFill>
                  <a:prstClr val="black"/>
                </a:solidFill>
                <a:effectLst/>
                <a:uLnTx/>
                <a:uFillTx/>
                <a:latin typeface="Calibri"/>
                <a:ea typeface="+mn-ea"/>
                <a:cs typeface="+mn-cs"/>
              </a:rPr>
              <a:t>He was crushed for our iniquities;</a:t>
            </a:r>
            <a:br>
              <a:rPr kumimoji="0" lang="en-US" sz="2800" b="0" i="0" u="none" strike="noStrike" kern="1200" cap="none" spc="0" normalizeH="0" baseline="0" noProof="0" dirty="0">
                <a:ln>
                  <a:noFill/>
                </a:ln>
                <a:solidFill>
                  <a:prstClr val="black"/>
                </a:solidFill>
                <a:effectLst/>
                <a:uLnTx/>
                <a:uFillTx/>
                <a:latin typeface="Calibri"/>
                <a:ea typeface="+mn-ea"/>
                <a:cs typeface="+mn-cs"/>
              </a:rPr>
            </a:br>
            <a:r>
              <a:rPr kumimoji="0" lang="en-US" sz="2800" b="0" i="0" u="none" strike="noStrike" kern="1200" cap="none" spc="0" normalizeH="0" baseline="0" noProof="0" dirty="0">
                <a:ln>
                  <a:noFill/>
                </a:ln>
                <a:solidFill>
                  <a:prstClr val="black"/>
                </a:solidFill>
                <a:effectLst/>
                <a:uLnTx/>
                <a:uFillTx/>
                <a:latin typeface="Calibri"/>
                <a:ea typeface="+mn-ea"/>
                <a:cs typeface="+mn-cs"/>
              </a:rPr>
              <a:t>The chastening for our well-being fell upon Him,</a:t>
            </a:r>
            <a:br>
              <a:rPr kumimoji="0" lang="en-US" sz="2800" b="0" i="0" u="none" strike="noStrike" kern="1200" cap="none" spc="0" normalizeH="0" baseline="0" noProof="0" dirty="0">
                <a:ln>
                  <a:noFill/>
                </a:ln>
                <a:solidFill>
                  <a:prstClr val="black"/>
                </a:solidFill>
                <a:effectLst/>
                <a:uLnTx/>
                <a:uFillTx/>
                <a:latin typeface="Calibri"/>
                <a:ea typeface="+mn-ea"/>
                <a:cs typeface="+mn-cs"/>
              </a:rPr>
            </a:br>
            <a:r>
              <a:rPr kumimoji="0" lang="en-US" sz="2800" b="0" i="0" u="none" strike="noStrike" kern="1200" cap="none" spc="0" normalizeH="0" baseline="0" noProof="0" dirty="0">
                <a:ln>
                  <a:noFill/>
                </a:ln>
                <a:solidFill>
                  <a:prstClr val="black"/>
                </a:solidFill>
                <a:effectLst/>
                <a:uLnTx/>
                <a:uFillTx/>
                <a:latin typeface="Calibri"/>
                <a:ea typeface="+mn-ea"/>
                <a:cs typeface="+mn-cs"/>
              </a:rPr>
              <a:t>And by His scourging we are healed.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30000" noProof="0" dirty="0">
                <a:ln>
                  <a:noFill/>
                </a:ln>
                <a:solidFill>
                  <a:prstClr val="black"/>
                </a:solidFill>
                <a:effectLst/>
                <a:uLnTx/>
                <a:uFillTx/>
                <a:latin typeface="Calibri"/>
                <a:ea typeface="+mn-ea"/>
                <a:cs typeface="+mn-cs"/>
              </a:rPr>
              <a:t>6</a:t>
            </a:r>
            <a:r>
              <a:rPr kumimoji="0" lang="en-US" sz="2800" b="0" i="0" u="none" strike="noStrike" kern="1200" cap="none" spc="0" normalizeH="0" baseline="0" noProof="0" dirty="0">
                <a:ln>
                  <a:noFill/>
                </a:ln>
                <a:solidFill>
                  <a:prstClr val="black"/>
                </a:solidFill>
                <a:effectLst/>
                <a:uLnTx/>
                <a:uFillTx/>
                <a:latin typeface="Calibri"/>
                <a:ea typeface="+mn-ea"/>
                <a:cs typeface="+mn-cs"/>
              </a:rPr>
              <a:t>All of us like sheep have gone astray,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Each of us has turned to his own way;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But the LORD has caused the iniquity of us all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To fall on Him</a:t>
            </a:r>
          </a:p>
        </p:txBody>
      </p:sp>
    </p:spTree>
    <p:extLst>
      <p:ext uri="{BB962C8B-B14F-4D97-AF65-F5344CB8AC3E}">
        <p14:creationId xmlns:p14="http://schemas.microsoft.com/office/powerpoint/2010/main" val="3359948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6"/>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2"/>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7"/>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8"/>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2" grpId="0" animBg="1"/>
      <p:bldP spid="2" grpId="1" animBg="1"/>
      <p:bldP spid="7" grpId="0" animBg="1"/>
      <p:bldP spid="7" grpId="1" animBg="1"/>
      <p:bldP spid="8" grpId="0" animBg="1"/>
      <p:bldP spid="8" grpId="1" animBg="1"/>
      <p:bldP spid="9" grpId="0" animBg="1"/>
      <p:bldP spid="5"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6" name="Rectangle 5"/>
          <p:cNvSpPr/>
          <p:nvPr/>
        </p:nvSpPr>
        <p:spPr>
          <a:xfrm>
            <a:off x="734095" y="152401"/>
            <a:ext cx="9826579" cy="38779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7" name="Rectangle 6"/>
          <p:cNvSpPr/>
          <p:nvPr/>
        </p:nvSpPr>
        <p:spPr>
          <a:xfrm>
            <a:off x="734096" y="1352282"/>
            <a:ext cx="9826578" cy="87576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00"/>
              </a:solidFill>
              <a:effectLst/>
              <a:uLnTx/>
              <a:uFillTx/>
              <a:latin typeface="Calibri"/>
              <a:ea typeface="+mn-ea"/>
              <a:cs typeface="+mn-cs"/>
            </a:endParaRPr>
          </a:p>
        </p:txBody>
      </p:sp>
      <p:sp>
        <p:nvSpPr>
          <p:cNvPr id="5" name="Rectangle 4"/>
          <p:cNvSpPr/>
          <p:nvPr/>
        </p:nvSpPr>
        <p:spPr>
          <a:xfrm>
            <a:off x="734096" y="152401"/>
            <a:ext cx="9826580" cy="3877985"/>
          </a:xfrm>
          <a:prstGeom prst="rect">
            <a:avLst/>
          </a:prstGeom>
          <a:noFill/>
          <a:ln>
            <a:solidFill>
              <a:schemeClr val="tx1"/>
            </a:solidFill>
          </a:ln>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sng" strike="noStrike" kern="1200" cap="none" spc="0" normalizeH="0" baseline="0" noProof="0" dirty="0">
                <a:ln>
                  <a:noFill/>
                </a:ln>
                <a:solidFill>
                  <a:prstClr val="black"/>
                </a:solidFill>
                <a:effectLst/>
                <a:uLnTx/>
                <a:uFillTx/>
                <a:latin typeface="Calibri"/>
                <a:ea typeface="+mn-ea"/>
                <a:cs typeface="+mn-cs"/>
              </a:rPr>
              <a:t>Isaiah 53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30000" noProof="0" dirty="0">
                <a:ln>
                  <a:noFill/>
                </a:ln>
                <a:solidFill>
                  <a:prstClr val="black"/>
                </a:solidFill>
                <a:effectLst/>
                <a:uLnTx/>
                <a:uFillTx/>
                <a:latin typeface="Calibri"/>
                <a:ea typeface="+mn-ea"/>
                <a:cs typeface="+mn-cs"/>
              </a:rPr>
              <a:t>8</a:t>
            </a:r>
            <a:r>
              <a:rPr kumimoji="0" lang="en-US" sz="2800" b="0" i="0" u="none" strike="noStrike" kern="1200" cap="none" spc="0" normalizeH="0" baseline="0" noProof="0" dirty="0">
                <a:ln>
                  <a:noFill/>
                </a:ln>
                <a:solidFill>
                  <a:prstClr val="black"/>
                </a:solidFill>
                <a:effectLst/>
                <a:uLnTx/>
                <a:uFillTx/>
                <a:latin typeface="Calibri"/>
                <a:ea typeface="+mn-ea"/>
                <a:cs typeface="+mn-cs"/>
              </a:rPr>
              <a:t>By oppression and judgment He was taken away;</a:t>
            </a:r>
            <a:br>
              <a:rPr kumimoji="0" lang="en-US" sz="2800" b="0" i="0" u="none" strike="noStrike" kern="1200" cap="none" spc="0" normalizeH="0" baseline="0" noProof="0" dirty="0">
                <a:ln>
                  <a:noFill/>
                </a:ln>
                <a:solidFill>
                  <a:prstClr val="black"/>
                </a:solidFill>
                <a:effectLst/>
                <a:uLnTx/>
                <a:uFillTx/>
                <a:latin typeface="Calibri"/>
                <a:ea typeface="+mn-ea"/>
                <a:cs typeface="+mn-cs"/>
              </a:rPr>
            </a:br>
            <a:r>
              <a:rPr kumimoji="0" lang="en-US" sz="2800" b="0" i="0" u="none" strike="noStrike" kern="1200" cap="none" spc="0" normalizeH="0" baseline="0" noProof="0" dirty="0">
                <a:ln>
                  <a:noFill/>
                </a:ln>
                <a:solidFill>
                  <a:prstClr val="black"/>
                </a:solidFill>
                <a:effectLst/>
                <a:uLnTx/>
                <a:uFillTx/>
                <a:latin typeface="Calibri"/>
                <a:ea typeface="+mn-ea"/>
                <a:cs typeface="+mn-cs"/>
              </a:rPr>
              <a:t>And as for His generation, who considered</a:t>
            </a:r>
            <a:br>
              <a:rPr kumimoji="0" lang="en-US" sz="2800" b="0" i="0" u="none" strike="noStrike" kern="1200" cap="none" spc="0" normalizeH="0" baseline="0" noProof="0" dirty="0">
                <a:ln>
                  <a:noFill/>
                </a:ln>
                <a:solidFill>
                  <a:prstClr val="black"/>
                </a:solidFill>
                <a:effectLst/>
                <a:uLnTx/>
                <a:uFillTx/>
                <a:latin typeface="Calibri"/>
                <a:ea typeface="+mn-ea"/>
                <a:cs typeface="+mn-cs"/>
              </a:rPr>
            </a:br>
            <a:r>
              <a:rPr kumimoji="0" lang="en-US" sz="2800" b="0" i="0" u="none" strike="noStrike" kern="1200" cap="none" spc="0" normalizeH="0" baseline="0" noProof="0" dirty="0">
                <a:ln>
                  <a:noFill/>
                </a:ln>
                <a:solidFill>
                  <a:prstClr val="black"/>
                </a:solidFill>
                <a:effectLst/>
                <a:uLnTx/>
                <a:uFillTx/>
                <a:latin typeface="Calibri"/>
                <a:ea typeface="+mn-ea"/>
                <a:cs typeface="+mn-cs"/>
              </a:rPr>
              <a:t>That He was cut off out of the land of the living,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For the transgression of my people to whom the stroke was due?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30000" noProof="0" dirty="0">
                <a:ln>
                  <a:noFill/>
                </a:ln>
                <a:solidFill>
                  <a:prstClr val="black"/>
                </a:solidFill>
                <a:effectLst/>
                <a:uLnTx/>
                <a:uFillTx/>
                <a:latin typeface="Calibri"/>
                <a:ea typeface="+mn-ea"/>
                <a:cs typeface="+mn-cs"/>
              </a:rPr>
              <a:t>9</a:t>
            </a:r>
            <a:r>
              <a:rPr kumimoji="0" lang="en-US" sz="2800" b="0" i="0" u="none" strike="noStrike" kern="1200" cap="none" spc="0" normalizeH="0" baseline="0" noProof="0" dirty="0">
                <a:ln>
                  <a:noFill/>
                </a:ln>
                <a:solidFill>
                  <a:prstClr val="black"/>
                </a:solidFill>
                <a:effectLst/>
                <a:uLnTx/>
                <a:uFillTx/>
                <a:latin typeface="Calibri"/>
                <a:ea typeface="+mn-ea"/>
                <a:cs typeface="+mn-cs"/>
              </a:rPr>
              <a:t>His grave was assigned to be with wicked men,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Yet with a rich man in His death;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Although He had done no violence,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Nor was there any deceit in His mouth.</a:t>
            </a:r>
          </a:p>
        </p:txBody>
      </p:sp>
    </p:spTree>
    <p:extLst>
      <p:ext uri="{BB962C8B-B14F-4D97-AF65-F5344CB8AC3E}">
        <p14:creationId xmlns:p14="http://schemas.microsoft.com/office/powerpoint/2010/main" val="17642978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3" name="Rectangle 2"/>
          <p:cNvSpPr/>
          <p:nvPr/>
        </p:nvSpPr>
        <p:spPr>
          <a:xfrm>
            <a:off x="270456" y="152401"/>
            <a:ext cx="9465972" cy="52629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9" name="Rectangle 8"/>
          <p:cNvSpPr/>
          <p:nvPr/>
        </p:nvSpPr>
        <p:spPr>
          <a:xfrm>
            <a:off x="270456" y="1913207"/>
            <a:ext cx="9465972" cy="91455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00"/>
              </a:solidFill>
              <a:effectLst/>
              <a:uLnTx/>
              <a:uFillTx/>
              <a:latin typeface="Calibri"/>
              <a:ea typeface="+mn-ea"/>
              <a:cs typeface="+mn-cs"/>
            </a:endParaRPr>
          </a:p>
        </p:txBody>
      </p:sp>
      <p:sp>
        <p:nvSpPr>
          <p:cNvPr id="12" name="Rectangle 11"/>
          <p:cNvSpPr/>
          <p:nvPr/>
        </p:nvSpPr>
        <p:spPr>
          <a:xfrm>
            <a:off x="270455" y="4448799"/>
            <a:ext cx="9465971" cy="483808"/>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00"/>
              </a:solidFill>
              <a:effectLst/>
              <a:uLnTx/>
              <a:uFillTx/>
              <a:latin typeface="Calibri"/>
              <a:ea typeface="+mn-ea"/>
              <a:cs typeface="+mn-cs"/>
            </a:endParaRPr>
          </a:p>
        </p:txBody>
      </p:sp>
      <p:sp>
        <p:nvSpPr>
          <p:cNvPr id="5" name="Rectangle 4"/>
          <p:cNvSpPr/>
          <p:nvPr/>
        </p:nvSpPr>
        <p:spPr>
          <a:xfrm>
            <a:off x="270456" y="152401"/>
            <a:ext cx="9465972" cy="5262979"/>
          </a:xfrm>
          <a:prstGeom prst="rect">
            <a:avLst/>
          </a:prstGeom>
          <a:noFill/>
          <a:ln>
            <a:solidFill>
              <a:schemeClr val="tx1"/>
            </a:solidFill>
          </a:ln>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sng" strike="noStrike" kern="1200" cap="none" spc="0" normalizeH="0" baseline="0" noProof="0" dirty="0">
                <a:ln>
                  <a:noFill/>
                </a:ln>
                <a:solidFill>
                  <a:prstClr val="black"/>
                </a:solidFill>
                <a:effectLst/>
                <a:uLnTx/>
                <a:uFillTx/>
                <a:latin typeface="Calibri"/>
                <a:ea typeface="+mn-ea"/>
                <a:cs typeface="+mn-cs"/>
              </a:rPr>
              <a:t>Isaiah 53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30000" noProof="0" dirty="0">
                <a:ln>
                  <a:noFill/>
                </a:ln>
                <a:solidFill>
                  <a:prstClr val="black"/>
                </a:solidFill>
                <a:effectLst/>
                <a:uLnTx/>
                <a:uFillTx/>
                <a:latin typeface="Calibri"/>
                <a:ea typeface="+mn-ea"/>
                <a:cs typeface="+mn-cs"/>
              </a:rPr>
              <a:t>11</a:t>
            </a:r>
            <a:r>
              <a:rPr kumimoji="0" lang="en-US" sz="2800" b="0" i="0" u="none" strike="noStrike" kern="1200" cap="none" spc="0" normalizeH="0" baseline="0" noProof="0" dirty="0">
                <a:ln>
                  <a:noFill/>
                </a:ln>
                <a:solidFill>
                  <a:prstClr val="black"/>
                </a:solidFill>
                <a:effectLst/>
                <a:uLnTx/>
                <a:uFillTx/>
                <a:latin typeface="Calibri"/>
                <a:ea typeface="+mn-ea"/>
                <a:cs typeface="+mn-cs"/>
              </a:rPr>
              <a:t>As a result of the anguish of His soul,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He will see it and be satisfied;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By His knowledge the Righteous One,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My Servant, will justify the many,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As He will bear their iniquities.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30000" noProof="0" dirty="0">
                <a:ln>
                  <a:noFill/>
                </a:ln>
                <a:solidFill>
                  <a:prstClr val="black"/>
                </a:solidFill>
                <a:effectLst/>
                <a:uLnTx/>
                <a:uFillTx/>
                <a:latin typeface="Calibri"/>
                <a:ea typeface="+mn-ea"/>
                <a:cs typeface="+mn-cs"/>
              </a:rPr>
              <a:t>12</a:t>
            </a:r>
            <a:r>
              <a:rPr kumimoji="0" lang="en-US" sz="2800" b="0" i="0" u="none" strike="noStrike" kern="1200" cap="none" spc="0" normalizeH="0" baseline="0" noProof="0" dirty="0">
                <a:ln>
                  <a:noFill/>
                </a:ln>
                <a:solidFill>
                  <a:prstClr val="black"/>
                </a:solidFill>
                <a:effectLst/>
                <a:uLnTx/>
                <a:uFillTx/>
                <a:latin typeface="Calibri"/>
                <a:ea typeface="+mn-ea"/>
                <a:cs typeface="+mn-cs"/>
              </a:rPr>
              <a:t>Therefore, I will allot Him a portion with the great,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And He will divide the booty with the strong; Because He poured out Himself to death,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And was numbered with the transgressors;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Yet He Himself bore the sin of many,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And interceded for the transgressors.</a:t>
            </a:r>
          </a:p>
        </p:txBody>
      </p:sp>
    </p:spTree>
    <p:extLst>
      <p:ext uri="{BB962C8B-B14F-4D97-AF65-F5344CB8AC3E}">
        <p14:creationId xmlns:p14="http://schemas.microsoft.com/office/powerpoint/2010/main" val="3015872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9"/>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9" grpId="1" animBg="1"/>
      <p:bldP spid="12"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a:xfrm>
            <a:off x="9642573" y="152401"/>
            <a:ext cx="1746055" cy="769441"/>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w="18415" cmpd="sng">
                  <a:solidFill>
                    <a:srgbClr val="FFFFFF"/>
                  </a:solidFill>
                  <a:prstDash val="solid"/>
                </a:ln>
                <a:solidFill>
                  <a:prstClr val="black"/>
                </a:solidFill>
                <a:effectLst>
                  <a:outerShdw blurRad="50800" dist="88900" dir="13500000" algn="br" rotWithShape="0">
                    <a:prstClr val="black">
                      <a:alpha val="40000"/>
                    </a:prstClr>
                  </a:outerShdw>
                </a:effectLst>
                <a:uLnTx/>
                <a:uFillTx/>
                <a:latin typeface="Calibri"/>
                <a:ea typeface="+mn-ea"/>
                <a:cs typeface="+mn-cs"/>
              </a:rPr>
              <a:t>Justice</a:t>
            </a:r>
          </a:p>
        </p:txBody>
      </p:sp>
      <p:sp>
        <p:nvSpPr>
          <p:cNvPr id="4" name="TextBox 3">
            <a:extLst>
              <a:ext uri="{FF2B5EF4-FFF2-40B4-BE49-F238E27FC236}">
                <a16:creationId xmlns:a16="http://schemas.microsoft.com/office/drawing/2014/main" id="{5F8B914A-30F1-0AEB-18F6-0C51EA85D07C}"/>
              </a:ext>
            </a:extLst>
          </p:cNvPr>
          <p:cNvSpPr txBox="1"/>
          <p:nvPr/>
        </p:nvSpPr>
        <p:spPr>
          <a:xfrm>
            <a:off x="647114" y="805101"/>
            <a:ext cx="10142806" cy="4832092"/>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all have sinned and fall short of the glory of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being justified as a gift by His grace through the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redemption which is in Christ Jesus,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whom God displayed publicly as a propitiation in His blood through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This was to demonstrate His righteousness, because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God’s merciful restraint He let the sins previously committed go unpunished;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demonstration,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that is, of His righteousness at the present time, so that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 would be just and the justifier of the one who has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Jesus.</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Tree>
    <p:extLst>
      <p:ext uri="{BB962C8B-B14F-4D97-AF65-F5344CB8AC3E}">
        <p14:creationId xmlns:p14="http://schemas.microsoft.com/office/powerpoint/2010/main" val="36679530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8B914A-30F1-0AEB-18F6-0C51EA85D07C}"/>
              </a:ext>
            </a:extLst>
          </p:cNvPr>
          <p:cNvSpPr txBox="1"/>
          <p:nvPr/>
        </p:nvSpPr>
        <p:spPr>
          <a:xfrm>
            <a:off x="647114" y="805101"/>
            <a:ext cx="9931792" cy="4955203"/>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all have sinned and fall short of the glory of God,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being justified as a gift by His grace through the redemption which is in Christ Jesus,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whom God displayed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publicly as a </a:t>
            </a:r>
            <a:r>
              <a:rPr kumimoji="0" lang="en-US" sz="36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propitiation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His blood through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This was to demonstrate His righteousness, because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God’s merciful restraint He let the sins previously committed go unpunished;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demonstration,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that is, of His righteousness at the present time, so that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 would be just and the justifier of the one who has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Jesus.</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Rectangle 1">
            <a:extLst>
              <a:ext uri="{FF2B5EF4-FFF2-40B4-BE49-F238E27FC236}">
                <a16:creationId xmlns:a16="http://schemas.microsoft.com/office/drawing/2014/main" id="{EDC6ABB7-81CD-9C00-66D3-1E7713A9CC05}"/>
              </a:ext>
            </a:extLst>
          </p:cNvPr>
          <p:cNvSpPr/>
          <p:nvPr/>
        </p:nvSpPr>
        <p:spPr>
          <a:xfrm>
            <a:off x="9642573" y="152401"/>
            <a:ext cx="1746055" cy="769441"/>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w="18415" cmpd="sng">
                  <a:solidFill>
                    <a:srgbClr val="FFFFFF"/>
                  </a:solidFill>
                  <a:prstDash val="solid"/>
                </a:ln>
                <a:solidFill>
                  <a:prstClr val="black"/>
                </a:solidFill>
                <a:effectLst>
                  <a:outerShdw blurRad="50800" dist="88900" dir="13500000" algn="br" rotWithShape="0">
                    <a:prstClr val="black">
                      <a:alpha val="40000"/>
                    </a:prstClr>
                  </a:outerShdw>
                </a:effectLst>
                <a:uLnTx/>
                <a:uFillTx/>
                <a:latin typeface="Calibri"/>
                <a:ea typeface="+mn-ea"/>
                <a:cs typeface="+mn-cs"/>
              </a:rPr>
              <a:t>Justice</a:t>
            </a:r>
          </a:p>
        </p:txBody>
      </p:sp>
    </p:spTree>
    <p:extLst>
      <p:ext uri="{BB962C8B-B14F-4D97-AF65-F5344CB8AC3E}">
        <p14:creationId xmlns:p14="http://schemas.microsoft.com/office/powerpoint/2010/main" val="197896001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8B914A-30F1-0AEB-18F6-0C51EA85D07C}"/>
              </a:ext>
            </a:extLst>
          </p:cNvPr>
          <p:cNvSpPr txBox="1"/>
          <p:nvPr/>
        </p:nvSpPr>
        <p:spPr>
          <a:xfrm>
            <a:off x="647114" y="805101"/>
            <a:ext cx="9917724" cy="5016758"/>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all have sinned and fall short of the glory of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being justified as a gift by His grace through the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redemption which is in Christ Jesus,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whom God displayed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publicly as a </a:t>
            </a:r>
            <a:r>
              <a:rPr kumimoji="0" lang="en-US" sz="36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propitiation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His blood through faith. </a:t>
            </a: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This was to demonstrate His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because in God’s merciful restraint He let the sins previously committed go unpunished;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demonstration,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that is, of His righteousness at the present time, so that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 would be just and the justifier of the one who has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Jesus.</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Rectangle 1">
            <a:extLst>
              <a:ext uri="{FF2B5EF4-FFF2-40B4-BE49-F238E27FC236}">
                <a16:creationId xmlns:a16="http://schemas.microsoft.com/office/drawing/2014/main" id="{AAEB460D-80C1-543A-3518-00B1ECBAD0D1}"/>
              </a:ext>
            </a:extLst>
          </p:cNvPr>
          <p:cNvSpPr/>
          <p:nvPr/>
        </p:nvSpPr>
        <p:spPr>
          <a:xfrm>
            <a:off x="9642573" y="152401"/>
            <a:ext cx="1746055" cy="769441"/>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w="18415" cmpd="sng">
                  <a:solidFill>
                    <a:srgbClr val="FFFFFF"/>
                  </a:solidFill>
                  <a:prstDash val="solid"/>
                </a:ln>
                <a:solidFill>
                  <a:prstClr val="black"/>
                </a:solidFill>
                <a:effectLst>
                  <a:outerShdw blurRad="50800" dist="88900" dir="13500000" algn="br" rotWithShape="0">
                    <a:prstClr val="black">
                      <a:alpha val="40000"/>
                    </a:prstClr>
                  </a:outerShdw>
                </a:effectLst>
                <a:uLnTx/>
                <a:uFillTx/>
                <a:latin typeface="Calibri"/>
                <a:ea typeface="+mn-ea"/>
                <a:cs typeface="+mn-cs"/>
              </a:rPr>
              <a:t>Justice</a:t>
            </a:r>
          </a:p>
        </p:txBody>
      </p:sp>
    </p:spTree>
    <p:extLst>
      <p:ext uri="{BB962C8B-B14F-4D97-AF65-F5344CB8AC3E}">
        <p14:creationId xmlns:p14="http://schemas.microsoft.com/office/powerpoint/2010/main" val="21781599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8B914A-30F1-0AEB-18F6-0C51EA85D07C}"/>
              </a:ext>
            </a:extLst>
          </p:cNvPr>
          <p:cNvSpPr txBox="1"/>
          <p:nvPr/>
        </p:nvSpPr>
        <p:spPr>
          <a:xfrm>
            <a:off x="647114" y="805101"/>
            <a:ext cx="9903656" cy="5016758"/>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all have sinned and fall short of the glory of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being justified as a gift by His grace through the redemption which is in Christ Jesus,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whom God displayed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publicly as a </a:t>
            </a:r>
            <a:r>
              <a:rPr kumimoji="0" lang="en-US" sz="36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propitiation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His blood through faith. </a:t>
            </a: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This was to demonstrate His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because in God’s merciful restraint He let the sins previously committed go unpunished;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demonstration,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that is, of His righteousness at the present time, </a:t>
            </a:r>
            <a:r>
              <a:rPr kumimoji="0" lang="en-US" sz="2800" b="0"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 would be just and the justifier of the one who has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Jesus.</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Rectangle 1">
            <a:extLst>
              <a:ext uri="{FF2B5EF4-FFF2-40B4-BE49-F238E27FC236}">
                <a16:creationId xmlns:a16="http://schemas.microsoft.com/office/drawing/2014/main" id="{052C0180-A7C0-5571-C987-DD96F2A142D2}"/>
              </a:ext>
            </a:extLst>
          </p:cNvPr>
          <p:cNvSpPr/>
          <p:nvPr/>
        </p:nvSpPr>
        <p:spPr>
          <a:xfrm>
            <a:off x="9642573" y="152401"/>
            <a:ext cx="1746055" cy="769441"/>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w="18415" cmpd="sng">
                  <a:solidFill>
                    <a:srgbClr val="FFFFFF"/>
                  </a:solidFill>
                  <a:prstDash val="solid"/>
                </a:ln>
                <a:solidFill>
                  <a:prstClr val="black"/>
                </a:solidFill>
                <a:effectLst>
                  <a:outerShdw blurRad="50800" dist="88900" dir="13500000" algn="br" rotWithShape="0">
                    <a:prstClr val="black">
                      <a:alpha val="40000"/>
                    </a:prstClr>
                  </a:outerShdw>
                </a:effectLst>
                <a:uLnTx/>
                <a:uFillTx/>
                <a:latin typeface="Calibri"/>
                <a:ea typeface="+mn-ea"/>
                <a:cs typeface="+mn-cs"/>
              </a:rPr>
              <a:t>Justice</a:t>
            </a:r>
          </a:p>
        </p:txBody>
      </p:sp>
    </p:spTree>
    <p:extLst>
      <p:ext uri="{BB962C8B-B14F-4D97-AF65-F5344CB8AC3E}">
        <p14:creationId xmlns:p14="http://schemas.microsoft.com/office/powerpoint/2010/main" val="355487818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8B914A-30F1-0AEB-18F6-0C51EA85D07C}"/>
              </a:ext>
            </a:extLst>
          </p:cNvPr>
          <p:cNvSpPr txBox="1"/>
          <p:nvPr/>
        </p:nvSpPr>
        <p:spPr>
          <a:xfrm>
            <a:off x="647113" y="805101"/>
            <a:ext cx="9861453" cy="5016758"/>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all have sinned and fall short of the glory of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being justified as a gift by His grace through the redemption which is in Christ Jesus,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whom God displayed publicly as a </a:t>
            </a:r>
            <a:r>
              <a:rPr kumimoji="0" lang="en-US" sz="36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propitiation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His blood through faith. </a:t>
            </a: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This was to demonstrate His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because in God’s merciful restraint He let the sins previously committed go unpunished;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demonstration,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that is, of His righteousness at the present time, </a:t>
            </a:r>
            <a:r>
              <a:rPr kumimoji="0" lang="en-US" sz="2800" b="0"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 would be just </a:t>
            </a:r>
            <a:r>
              <a:rPr kumimoji="0" lang="en-US" sz="2800" b="1"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 justifier of the one who has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Jesus.</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Rectangle 1">
            <a:extLst>
              <a:ext uri="{FF2B5EF4-FFF2-40B4-BE49-F238E27FC236}">
                <a16:creationId xmlns:a16="http://schemas.microsoft.com/office/drawing/2014/main" id="{F2AE0380-D47E-6473-810C-53EE6B7C7D55}"/>
              </a:ext>
            </a:extLst>
          </p:cNvPr>
          <p:cNvSpPr/>
          <p:nvPr/>
        </p:nvSpPr>
        <p:spPr>
          <a:xfrm>
            <a:off x="9642573" y="152401"/>
            <a:ext cx="1746055" cy="769441"/>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w="18415" cmpd="sng">
                  <a:solidFill>
                    <a:srgbClr val="FFFFFF"/>
                  </a:solidFill>
                  <a:prstDash val="solid"/>
                </a:ln>
                <a:solidFill>
                  <a:prstClr val="black"/>
                </a:solidFill>
                <a:effectLst>
                  <a:outerShdw blurRad="50800" dist="88900" dir="13500000" algn="br" rotWithShape="0">
                    <a:prstClr val="black">
                      <a:alpha val="40000"/>
                    </a:prstClr>
                  </a:outerShdw>
                </a:effectLst>
                <a:uLnTx/>
                <a:uFillTx/>
                <a:latin typeface="Calibri"/>
                <a:ea typeface="+mn-ea"/>
                <a:cs typeface="+mn-cs"/>
              </a:rPr>
              <a:t>Justice</a:t>
            </a:r>
          </a:p>
        </p:txBody>
      </p:sp>
    </p:spTree>
    <p:extLst>
      <p:ext uri="{BB962C8B-B14F-4D97-AF65-F5344CB8AC3E}">
        <p14:creationId xmlns:p14="http://schemas.microsoft.com/office/powerpoint/2010/main" val="2651553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8B914A-30F1-0AEB-18F6-0C51EA85D07C}"/>
              </a:ext>
            </a:extLst>
          </p:cNvPr>
          <p:cNvSpPr txBox="1"/>
          <p:nvPr/>
        </p:nvSpPr>
        <p:spPr>
          <a:xfrm>
            <a:off x="647113" y="805101"/>
            <a:ext cx="9861453" cy="5016758"/>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all have sinned and fall short of the glory of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being justified as a gift by His grace through the redemption which is in Christ Jesus,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whom God displayed publicly as a </a:t>
            </a:r>
            <a:r>
              <a:rPr kumimoji="0" lang="en-US" sz="36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propitiation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His blood through faith. </a:t>
            </a: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This was to demonstrate His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because in God’s merciful restraint He let the sins previously committed go unpunished;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demonstration,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that is, of His righteousness at the present time, </a:t>
            </a:r>
            <a:r>
              <a:rPr kumimoji="0" lang="en-US" sz="2800" b="0"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❶</a:t>
            </a:r>
            <a:r>
              <a:rPr kumimoji="0" lang="en-US" sz="2800" b="0"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 would be just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the justifier of the one who has faith in Jesus.</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Rectangle 1">
            <a:extLst>
              <a:ext uri="{FF2B5EF4-FFF2-40B4-BE49-F238E27FC236}">
                <a16:creationId xmlns:a16="http://schemas.microsoft.com/office/drawing/2014/main" id="{A692562F-DCB0-C7E1-5B84-25D20B5B85E6}"/>
              </a:ext>
            </a:extLst>
          </p:cNvPr>
          <p:cNvSpPr/>
          <p:nvPr/>
        </p:nvSpPr>
        <p:spPr>
          <a:xfrm>
            <a:off x="9642573" y="152401"/>
            <a:ext cx="1746055" cy="769441"/>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w="18415" cmpd="sng">
                  <a:solidFill>
                    <a:srgbClr val="FFFFFF"/>
                  </a:solidFill>
                  <a:prstDash val="solid"/>
                </a:ln>
                <a:solidFill>
                  <a:prstClr val="black"/>
                </a:solidFill>
                <a:effectLst>
                  <a:outerShdw blurRad="50800" dist="88900" dir="13500000" algn="br" rotWithShape="0">
                    <a:prstClr val="black">
                      <a:alpha val="40000"/>
                    </a:prstClr>
                  </a:outerShdw>
                </a:effectLst>
                <a:uLnTx/>
                <a:uFillTx/>
                <a:latin typeface="Calibri"/>
                <a:ea typeface="+mn-ea"/>
                <a:cs typeface="+mn-cs"/>
              </a:rPr>
              <a:t>Justice</a:t>
            </a:r>
          </a:p>
        </p:txBody>
      </p:sp>
    </p:spTree>
    <p:extLst>
      <p:ext uri="{BB962C8B-B14F-4D97-AF65-F5344CB8AC3E}">
        <p14:creationId xmlns:p14="http://schemas.microsoft.com/office/powerpoint/2010/main" val="125616382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8B914A-30F1-0AEB-18F6-0C51EA85D07C}"/>
              </a:ext>
            </a:extLst>
          </p:cNvPr>
          <p:cNvSpPr txBox="1"/>
          <p:nvPr/>
        </p:nvSpPr>
        <p:spPr>
          <a:xfrm>
            <a:off x="647113" y="805101"/>
            <a:ext cx="10725483" cy="5016758"/>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Romans 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23 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all have sinned and fall short of the glory of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24 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being justified as a gift by His grace through the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redemption which is in Christ Jesus,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25 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whom God displayed publicly as a </a:t>
            </a:r>
            <a:r>
              <a:rPr kumimoji="0" lang="en-US" sz="36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propitiation</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in His blood through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This was to demonstrate His righteousness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because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God’s merciful restraint He let the sins previously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committed go unpunished; </a:t>
            </a:r>
            <a:r>
              <a:rPr kumimoji="0" lang="en-US" sz="2800" b="1" i="0" u="none" strike="noStrike" kern="1200" cap="none" spc="0" normalizeH="0" baseline="30000" noProof="0" dirty="0">
                <a:ln>
                  <a:noFill/>
                </a:ln>
                <a:solidFill>
                  <a:srgbClr val="000000"/>
                </a:solidFill>
                <a:effectLst/>
                <a:uLnTx/>
                <a:uFillTx/>
                <a:latin typeface="Palatino Linotype" panose="02040502050505030304" pitchFamily="18" charset="0"/>
                <a:ea typeface="+mn-ea"/>
                <a:cs typeface="+mn-cs"/>
              </a:rPr>
              <a:t>26 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for the demonstration,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that is, of His righteousness at the present time, </a:t>
            </a:r>
            <a:r>
              <a:rPr kumimoji="0" lang="en-US" sz="2800" b="0"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so that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❶</a:t>
            </a:r>
            <a:r>
              <a:rPr kumimoji="0" lang="en-US" sz="2800" b="0"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He would be just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1"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and</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 </a:t>
            </a:r>
            <a:r>
              <a:rPr kumimoji="0" lang="en-US" sz="2800" b="0" i="0" u="none" strike="noStrike" kern="1200" cap="none" spc="0" normalizeH="0" baseline="0" noProof="0" dirty="0">
                <a:ln>
                  <a:noFill/>
                </a:ln>
                <a:solidFill>
                  <a:srgbClr val="000000"/>
                </a:solidFill>
                <a:effectLst/>
                <a:uLnTx/>
                <a:uFillTx/>
                <a:latin typeface="Calibri" panose="020F0502020204030204" pitchFamily="34" charset="0"/>
                <a:ea typeface="+mn-ea"/>
                <a:cs typeface="Calibri" panose="020F0502020204030204" pitchFamily="34" charset="0"/>
              </a:rPr>
              <a:t>❷</a:t>
            </a:r>
            <a:r>
              <a:rPr kumimoji="0" lang="en-US" sz="2800" b="0"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the justifier of the one who has faith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sng"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in Jesus</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a:t>
            </a:r>
            <a:endPar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endParaRPr>
          </a:p>
        </p:txBody>
      </p:sp>
      <p:sp>
        <p:nvSpPr>
          <p:cNvPr id="2" name="Rectangle 1">
            <a:extLst>
              <a:ext uri="{FF2B5EF4-FFF2-40B4-BE49-F238E27FC236}">
                <a16:creationId xmlns:a16="http://schemas.microsoft.com/office/drawing/2014/main" id="{0FCD68A5-EFB0-6A31-EA81-C4E090386C6B}"/>
              </a:ext>
            </a:extLst>
          </p:cNvPr>
          <p:cNvSpPr/>
          <p:nvPr/>
        </p:nvSpPr>
        <p:spPr>
          <a:xfrm>
            <a:off x="9642573" y="152401"/>
            <a:ext cx="1746055" cy="212365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w="18415" cmpd="sng">
                  <a:solidFill>
                    <a:srgbClr val="FFFFFF"/>
                  </a:solidFill>
                  <a:prstDash val="solid"/>
                </a:ln>
                <a:solidFill>
                  <a:prstClr val="black"/>
                </a:solidFill>
                <a:effectLst>
                  <a:outerShdw blurRad="50800" dist="88900" dir="13500000" algn="br" rotWithShape="0">
                    <a:prstClr val="black">
                      <a:alpha val="40000"/>
                    </a:prstClr>
                  </a:outerShdw>
                </a:effectLst>
                <a:uLnTx/>
                <a:uFillTx/>
                <a:latin typeface="Calibri"/>
                <a:ea typeface="+mn-ea"/>
                <a:cs typeface="+mn-cs"/>
              </a:rPr>
              <a:t>Justice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w="18415" cmpd="sng">
                  <a:solidFill>
                    <a:srgbClr val="FFFFFF"/>
                  </a:solidFill>
                  <a:prstDash val="solid"/>
                </a:ln>
                <a:solidFill>
                  <a:prstClr val="black"/>
                </a:solidFill>
                <a:effectLst>
                  <a:outerShdw blurRad="50800" dist="88900" dir="13500000" algn="br" rotWithShape="0">
                    <a:prstClr val="black">
                      <a:alpha val="40000"/>
                    </a:prstClr>
                  </a:outerShdw>
                </a:effectLst>
                <a:uLnTx/>
                <a:uFillTx/>
                <a:latin typeface="Calibri"/>
                <a:ea typeface="+mn-ea"/>
                <a:cs typeface="+mn-cs"/>
              </a:rPr>
              <a:t>&amp;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w="18415" cmpd="sng">
                  <a:solidFill>
                    <a:srgbClr val="FFFFFF"/>
                  </a:solidFill>
                  <a:prstDash val="solid"/>
                </a:ln>
                <a:solidFill>
                  <a:prstClr val="black"/>
                </a:solidFill>
                <a:effectLst>
                  <a:outerShdw blurRad="50800" dist="88900" dir="13500000" algn="br" rotWithShape="0">
                    <a:prstClr val="black">
                      <a:alpha val="40000"/>
                    </a:prstClr>
                  </a:outerShdw>
                </a:effectLst>
                <a:uLnTx/>
                <a:uFillTx/>
                <a:latin typeface="Calibri"/>
                <a:ea typeface="+mn-ea"/>
                <a:cs typeface="+mn-cs"/>
              </a:rPr>
              <a:t>Mercy</a:t>
            </a:r>
          </a:p>
        </p:txBody>
      </p:sp>
    </p:spTree>
    <p:extLst>
      <p:ext uri="{BB962C8B-B14F-4D97-AF65-F5344CB8AC3E}">
        <p14:creationId xmlns:p14="http://schemas.microsoft.com/office/powerpoint/2010/main" val="1271837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8" name="TextBox 7">
            <a:extLst>
              <a:ext uri="{FF2B5EF4-FFF2-40B4-BE49-F238E27FC236}">
                <a16:creationId xmlns:a16="http://schemas.microsoft.com/office/drawing/2014/main" id="{4ED48AD2-33F2-9E77-732F-85E836D6F7A3}"/>
              </a:ext>
            </a:extLst>
          </p:cNvPr>
          <p:cNvSpPr txBox="1"/>
          <p:nvPr/>
        </p:nvSpPr>
        <p:spPr>
          <a:xfrm>
            <a:off x="148590" y="1378611"/>
            <a:ext cx="10869930" cy="310854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Philippians 2:5-8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Have this attitude in yourselves which was also in Christ Jesus,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who, as He already existed in the form of God, did not consider equality with God something to be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grasped,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but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emptied Himself by taking the form of a bond-servant and being born in the likeness of men.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being found in appearance as a man, He humbled Himself by becoming obedient to the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point of death: death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on a cross.</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Arial" panose="020B0604020202020204" pitchFamily="34" charset="0"/>
            </a:endParaRPr>
          </a:p>
        </p:txBody>
      </p:sp>
    </p:spTree>
    <p:extLst>
      <p:ext uri="{BB962C8B-B14F-4D97-AF65-F5344CB8AC3E}">
        <p14:creationId xmlns:p14="http://schemas.microsoft.com/office/powerpoint/2010/main" val="28090209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0">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3" name="Rectangle 2"/>
          <p:cNvSpPr/>
          <p:nvPr/>
        </p:nvSpPr>
        <p:spPr>
          <a:xfrm>
            <a:off x="141667" y="152402"/>
            <a:ext cx="9350063" cy="3429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Rectangle 5"/>
          <p:cNvSpPr/>
          <p:nvPr/>
        </p:nvSpPr>
        <p:spPr>
          <a:xfrm>
            <a:off x="141667" y="562735"/>
            <a:ext cx="9350063" cy="79566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00"/>
              </a:solidFill>
              <a:effectLst/>
              <a:uLnTx/>
              <a:uFillTx/>
              <a:latin typeface="Calibri"/>
              <a:ea typeface="+mn-ea"/>
              <a:cs typeface="+mn-cs"/>
            </a:endParaRPr>
          </a:p>
        </p:txBody>
      </p:sp>
      <p:sp>
        <p:nvSpPr>
          <p:cNvPr id="8" name="Rectangle 7"/>
          <p:cNvSpPr/>
          <p:nvPr/>
        </p:nvSpPr>
        <p:spPr>
          <a:xfrm>
            <a:off x="141667" y="2678806"/>
            <a:ext cx="9350063" cy="902596"/>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00"/>
              </a:solidFill>
              <a:effectLst/>
              <a:uLnTx/>
              <a:uFillTx/>
              <a:latin typeface="Calibri"/>
              <a:ea typeface="+mn-ea"/>
              <a:cs typeface="+mn-cs"/>
            </a:endParaRPr>
          </a:p>
        </p:txBody>
      </p:sp>
      <p:sp>
        <p:nvSpPr>
          <p:cNvPr id="5" name="Rectangle 4"/>
          <p:cNvSpPr/>
          <p:nvPr/>
        </p:nvSpPr>
        <p:spPr>
          <a:xfrm>
            <a:off x="141667" y="152401"/>
            <a:ext cx="9350063" cy="3447098"/>
          </a:xfrm>
          <a:prstGeom prst="rect">
            <a:avLst/>
          </a:prstGeom>
          <a:noFill/>
          <a:ln>
            <a:solidFill>
              <a:schemeClr val="tx1"/>
            </a:solidFill>
          </a:ln>
          <a:effectLst/>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200" b="1" i="0" u="sng" strike="noStrike" kern="1200" cap="none" spc="0" normalizeH="0" baseline="0" noProof="0" dirty="0">
                <a:ln>
                  <a:noFill/>
                </a:ln>
                <a:solidFill>
                  <a:prstClr val="black"/>
                </a:solidFill>
                <a:effectLst/>
                <a:uLnTx/>
                <a:uFillTx/>
                <a:latin typeface="Calibri"/>
                <a:ea typeface="+mn-ea"/>
                <a:cs typeface="+mn-cs"/>
              </a:rPr>
              <a:t>Isaiah 53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30000" noProof="0" dirty="0">
                <a:ln>
                  <a:noFill/>
                </a:ln>
                <a:solidFill>
                  <a:prstClr val="black"/>
                </a:solidFill>
                <a:effectLst/>
                <a:uLnTx/>
                <a:uFillTx/>
                <a:latin typeface="Calibri"/>
                <a:ea typeface="+mn-ea"/>
                <a:cs typeface="+mn-cs"/>
              </a:rPr>
              <a:t>10</a:t>
            </a:r>
            <a:r>
              <a:rPr kumimoji="0" lang="en-US" sz="2800" b="0" i="0" u="none" strike="noStrike" kern="1200" cap="none" spc="0" normalizeH="0" baseline="0" noProof="0" dirty="0">
                <a:ln>
                  <a:noFill/>
                </a:ln>
                <a:solidFill>
                  <a:prstClr val="black"/>
                </a:solidFill>
                <a:effectLst/>
                <a:uLnTx/>
                <a:uFillTx/>
                <a:latin typeface="Calibri"/>
                <a:ea typeface="+mn-ea"/>
                <a:cs typeface="+mn-cs"/>
              </a:rPr>
              <a:t>But the LORD was pleased To crush Him, putting Him to grief;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If He would render Himself as a guilt offering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He will see His offspring,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He will prolong His days,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And the good pleasure of the LORD will prosper in His hand.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30000" noProof="0" dirty="0">
                <a:ln>
                  <a:noFill/>
                </a:ln>
                <a:solidFill>
                  <a:prstClr val="black"/>
                </a:solidFill>
                <a:effectLst/>
                <a:uLnTx/>
                <a:uFillTx/>
                <a:latin typeface="Calibri"/>
                <a:ea typeface="+mn-ea"/>
                <a:cs typeface="+mn-cs"/>
              </a:rPr>
              <a:t>11</a:t>
            </a:r>
            <a:r>
              <a:rPr kumimoji="0" lang="en-US" sz="2800" b="0" i="0" u="none" strike="noStrike" kern="1200" cap="none" spc="0" normalizeH="0" baseline="0" noProof="0" dirty="0">
                <a:ln>
                  <a:noFill/>
                </a:ln>
                <a:solidFill>
                  <a:prstClr val="black"/>
                </a:solidFill>
                <a:effectLst/>
                <a:uLnTx/>
                <a:uFillTx/>
                <a:latin typeface="Calibri"/>
                <a:ea typeface="+mn-ea"/>
                <a:cs typeface="+mn-cs"/>
              </a:rPr>
              <a:t>As a result of the anguish of His soul,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a:ea typeface="+mn-ea"/>
                <a:cs typeface="+mn-cs"/>
              </a:rPr>
              <a:t>He will see it and be satisfied;</a:t>
            </a:r>
          </a:p>
        </p:txBody>
      </p:sp>
      <p:sp>
        <p:nvSpPr>
          <p:cNvPr id="11" name="Rectangle 10"/>
          <p:cNvSpPr/>
          <p:nvPr/>
        </p:nvSpPr>
        <p:spPr>
          <a:xfrm>
            <a:off x="9658603" y="152401"/>
            <a:ext cx="1713994" cy="769441"/>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0" i="0" u="none" strike="noStrike" kern="1200" cap="none" spc="0" normalizeH="0" baseline="0" noProof="0" dirty="0">
                <a:ln w="18415" cmpd="sng">
                  <a:solidFill>
                    <a:srgbClr val="FFFFFF"/>
                  </a:solidFill>
                  <a:prstDash val="solid"/>
                </a:ln>
                <a:solidFill>
                  <a:srgbClr val="FFFFFF"/>
                </a:solidFill>
                <a:effectLst>
                  <a:outerShdw blurRad="50800" dist="88900" dir="13500000" algn="br" rotWithShape="0">
                    <a:prstClr val="black">
                      <a:alpha val="40000"/>
                    </a:prstClr>
                  </a:outerShdw>
                </a:effectLst>
                <a:uLnTx/>
                <a:uFillTx/>
                <a:latin typeface="Calibri"/>
                <a:ea typeface="+mn-ea"/>
                <a:cs typeface="+mn-cs"/>
              </a:rPr>
              <a:t>Justice</a:t>
            </a:r>
          </a:p>
        </p:txBody>
      </p:sp>
    </p:spTree>
    <p:extLst>
      <p:ext uri="{BB962C8B-B14F-4D97-AF65-F5344CB8AC3E}">
        <p14:creationId xmlns:p14="http://schemas.microsoft.com/office/powerpoint/2010/main" val="3059304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5"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54215" y="365760"/>
            <a:ext cx="5978769" cy="255454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(1) Our Sin Punished on the Cross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&amp;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(2) an Example</a:t>
            </a:r>
          </a:p>
        </p:txBody>
      </p:sp>
    </p:spTree>
    <p:extLst>
      <p:ext uri="{BB962C8B-B14F-4D97-AF65-F5344CB8AC3E}">
        <p14:creationId xmlns:p14="http://schemas.microsoft.com/office/powerpoint/2010/main" val="2147990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8" name="TextBox 7">
            <a:extLst>
              <a:ext uri="{FF2B5EF4-FFF2-40B4-BE49-F238E27FC236}">
                <a16:creationId xmlns:a16="http://schemas.microsoft.com/office/drawing/2014/main" id="{4ED48AD2-33F2-9E77-732F-85E836D6F7A3}"/>
              </a:ext>
            </a:extLst>
          </p:cNvPr>
          <p:cNvSpPr txBox="1"/>
          <p:nvPr/>
        </p:nvSpPr>
        <p:spPr>
          <a:xfrm>
            <a:off x="171450" y="1378611"/>
            <a:ext cx="10698480" cy="320087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Philippians 2:5-8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Have this attitude in yourselves which was also in Christ Jesus,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who, as He already existed in the form of God, did not consider equality with God something to be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grasped,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but </a:t>
            </a:r>
            <a:r>
              <a:rPr kumimoji="0" lang="en-US" sz="3400" b="1" i="0" u="sng"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emptied Himself</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 by taking the form of a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mn-cs"/>
              </a:rPr>
              <a:t>bond-servant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and being born in the likeness of men.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being found in appearance as a man, He humbled Himself by becoming obedient to the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point of death: death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on a cross.</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Arial" panose="020B0604020202020204" pitchFamily="34" charset="0"/>
            </a:endParaRPr>
          </a:p>
        </p:txBody>
      </p:sp>
    </p:spTree>
    <p:extLst>
      <p:ext uri="{BB962C8B-B14F-4D97-AF65-F5344CB8AC3E}">
        <p14:creationId xmlns:p14="http://schemas.microsoft.com/office/powerpoint/2010/main" val="181804554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250">
        <p159:morph option="byWor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8" name="TextBox 7">
            <a:extLst>
              <a:ext uri="{FF2B5EF4-FFF2-40B4-BE49-F238E27FC236}">
                <a16:creationId xmlns:a16="http://schemas.microsoft.com/office/drawing/2014/main" id="{4ED48AD2-33F2-9E77-732F-85E836D6F7A3}"/>
              </a:ext>
            </a:extLst>
          </p:cNvPr>
          <p:cNvSpPr txBox="1"/>
          <p:nvPr/>
        </p:nvSpPr>
        <p:spPr>
          <a:xfrm>
            <a:off x="171450" y="1378611"/>
            <a:ext cx="11224260" cy="320087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Philippians 2:5-8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Have this attitude in yourselves which was also in Christ Jesus,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who, as He already existed in the form of God, did not consider equality with God something to be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grasped,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but </a:t>
            </a:r>
            <a:r>
              <a:rPr kumimoji="0" lang="en-US" sz="3400" b="1"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emptied Himself</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 by taking the form of a </a:t>
            </a:r>
            <a:r>
              <a:rPr kumimoji="0" lang="en-US" sz="3400" b="1" i="0" u="sng"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bond-servant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 and being born in the likeness of men.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being found in appearance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as a man, He humbled Himself by becoming obedient to the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point of death: death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on a cross.</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Arial" panose="020B0604020202020204" pitchFamily="34" charset="0"/>
            </a:endParaRPr>
          </a:p>
        </p:txBody>
      </p:sp>
    </p:spTree>
    <p:extLst>
      <p:ext uri="{BB962C8B-B14F-4D97-AF65-F5344CB8AC3E}">
        <p14:creationId xmlns:p14="http://schemas.microsoft.com/office/powerpoint/2010/main" val="30356887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250">
        <p159:morph option="byWord"/>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C341E1-1BDD-FCAE-0F82-C4C34F253988}"/>
              </a:ext>
            </a:extLst>
          </p:cNvPr>
          <p:cNvSpPr txBox="1"/>
          <p:nvPr/>
        </p:nvSpPr>
        <p:spPr>
          <a:xfrm>
            <a:off x="2983230" y="365760"/>
            <a:ext cx="540639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Calibri" panose="020F0502020204030204"/>
                <a:ea typeface="+mn-ea"/>
                <a:cs typeface="+mn-cs"/>
              </a:rPr>
              <a:t>Jesus’ Sacrifice as an Example</a:t>
            </a:r>
          </a:p>
        </p:txBody>
      </p:sp>
      <p:sp>
        <p:nvSpPr>
          <p:cNvPr id="8" name="TextBox 7">
            <a:extLst>
              <a:ext uri="{FF2B5EF4-FFF2-40B4-BE49-F238E27FC236}">
                <a16:creationId xmlns:a16="http://schemas.microsoft.com/office/drawing/2014/main" id="{4ED48AD2-33F2-9E77-732F-85E836D6F7A3}"/>
              </a:ext>
            </a:extLst>
          </p:cNvPr>
          <p:cNvSpPr txBox="1"/>
          <p:nvPr/>
        </p:nvSpPr>
        <p:spPr>
          <a:xfrm>
            <a:off x="171450" y="1378611"/>
            <a:ext cx="11384280" cy="338554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Palatino Linotype" panose="02040502050505030304" pitchFamily="18" charset="0"/>
                <a:ea typeface="Calibri" panose="020F0502020204030204" pitchFamily="34" charset="0"/>
                <a:cs typeface="Arial" panose="020B0604020202020204" pitchFamily="34" charset="0"/>
              </a:rPr>
              <a:t>Philippians 2:5-8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Have this attitude in yourselves which was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also in Christ Jesus,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who, as He already existed in the form of God,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did not consider equality with God something to be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grasped,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but </a:t>
            </a:r>
            <a:r>
              <a:rPr kumimoji="0" lang="en-US" sz="3400" b="1"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emptied Himself</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 by taking the form of a </a:t>
            </a:r>
            <a:r>
              <a:rPr kumimoji="0" lang="en-US" sz="3400" b="1"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bond-servant</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 and being born in the likeness of men. </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And being found in appearance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as a man, He </a:t>
            </a:r>
            <a:r>
              <a:rPr kumimoji="0" lang="en-US" sz="3400" b="1" i="0" u="sng"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humbled Himself</a:t>
            </a: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 by becoming obedient to the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Palatino Linotype" panose="02040502050505030304" pitchFamily="18" charset="0"/>
                <a:ea typeface="+mn-ea"/>
                <a:cs typeface="+mn-cs"/>
              </a:rPr>
              <a:t>point of death: death </a:t>
            </a:r>
            <a:r>
              <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Calibri" panose="020F0502020204030204" pitchFamily="34" charset="0"/>
                <a:cs typeface="+mn-cs"/>
              </a:rPr>
              <a:t>on a cross.</a:t>
            </a:r>
            <a:endParaRPr kumimoji="0" lang="en-US" sz="2800" b="0" i="0" u="none" strike="noStrike" kern="1200" cap="none" spc="0" normalizeH="0" baseline="0" noProof="0" dirty="0">
              <a:ln>
                <a:noFill/>
              </a:ln>
              <a:solidFill>
                <a:srgbClr val="000000"/>
              </a:solidFill>
              <a:effectLst/>
              <a:uLnTx/>
              <a:uFillTx/>
              <a:latin typeface="Palatino Linotype" panose="02040502050505030304" pitchFamily="18" charset="0"/>
              <a:ea typeface="+mn-ea"/>
              <a:cs typeface="Arial" panose="020B0604020202020204" pitchFamily="34" charset="0"/>
            </a:endParaRPr>
          </a:p>
        </p:txBody>
      </p:sp>
    </p:spTree>
    <p:extLst>
      <p:ext uri="{BB962C8B-B14F-4D97-AF65-F5344CB8AC3E}">
        <p14:creationId xmlns:p14="http://schemas.microsoft.com/office/powerpoint/2010/main" val="31158862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1250">
        <p159:morph option="byWord"/>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4294</Words>
  <Application>Microsoft Office PowerPoint</Application>
  <PresentationFormat>Widescreen</PresentationFormat>
  <Paragraphs>309</Paragraphs>
  <Slides>61</Slides>
  <Notes>0</Notes>
  <HiddenSlides>1</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61</vt:i4>
      </vt:variant>
    </vt:vector>
  </HeadingPairs>
  <TitlesOfParts>
    <vt:vector size="69" baseType="lpstr">
      <vt:lpstr>Arial</vt:lpstr>
      <vt:lpstr>Calibri</vt:lpstr>
      <vt:lpstr>Calibri Light</vt:lpstr>
      <vt:lpstr>Palatino Linotype</vt:lpstr>
      <vt:lpstr>system-ui</vt:lpstr>
      <vt:lpstr>Office Theme</vt:lpstr>
      <vt:lpstr>3_Office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Exton Class</dc:creator>
  <cp:lastModifiedBy>Exton Class</cp:lastModifiedBy>
  <cp:revision>1</cp:revision>
  <dcterms:created xsi:type="dcterms:W3CDTF">2022-12-25T17:21:31Z</dcterms:created>
  <dcterms:modified xsi:type="dcterms:W3CDTF">2022-12-25T17:22:00Z</dcterms:modified>
</cp:coreProperties>
</file>