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6" r:id="rId4"/>
    <p:sldId id="267" r:id="rId5"/>
    <p:sldId id="268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0127A1"/>
    <a:srgbClr val="0C3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366CB-1D0D-4F2E-9224-8004760D0858}" v="85" dt="2022-05-08T03:48:38.9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rryl Smelser" userId="61d7e5b54cb399a8" providerId="LiveId" clId="{BF4366CB-1D0D-4F2E-9224-8004760D0858}"/>
    <pc:docChg chg="undo custSel addSld delSld modSld">
      <pc:chgData name="Darryl Smelser" userId="61d7e5b54cb399a8" providerId="LiveId" clId="{BF4366CB-1D0D-4F2E-9224-8004760D0858}" dt="2022-05-08T08:50:37.427" v="1941"/>
      <pc:docMkLst>
        <pc:docMk/>
      </pc:docMkLst>
      <pc:sldChg chg="addSp delSp modSp mod delAnim modAnim">
        <pc:chgData name="Darryl Smelser" userId="61d7e5b54cb399a8" providerId="LiveId" clId="{BF4366CB-1D0D-4F2E-9224-8004760D0858}" dt="2022-05-08T04:56:04.421" v="1548"/>
        <pc:sldMkLst>
          <pc:docMk/>
          <pc:sldMk cId="2611872325" sldId="258"/>
        </pc:sldMkLst>
        <pc:spChg chg="mod">
          <ac:chgData name="Darryl Smelser" userId="61d7e5b54cb399a8" providerId="LiveId" clId="{BF4366CB-1D0D-4F2E-9224-8004760D0858}" dt="2022-05-08T04:52:16.837" v="1533" actId="114"/>
          <ac:spMkLst>
            <pc:docMk/>
            <pc:sldMk cId="2611872325" sldId="258"/>
            <ac:spMk id="5" creationId="{443A42D8-00B2-0485-EAE3-C9AC2E9D3D97}"/>
          </ac:spMkLst>
        </pc:spChg>
        <pc:spChg chg="del">
          <ac:chgData name="Darryl Smelser" userId="61d7e5b54cb399a8" providerId="LiveId" clId="{BF4366CB-1D0D-4F2E-9224-8004760D0858}" dt="2022-05-08T04:47:09.818" v="1523" actId="478"/>
          <ac:spMkLst>
            <pc:docMk/>
            <pc:sldMk cId="2611872325" sldId="258"/>
            <ac:spMk id="311" creationId="{B16495E5-E9C1-FFB7-753A-00373B3EE6F7}"/>
          </ac:spMkLst>
        </pc:spChg>
        <pc:spChg chg="add mod">
          <ac:chgData name="Darryl Smelser" userId="61d7e5b54cb399a8" providerId="LiveId" clId="{BF4366CB-1D0D-4F2E-9224-8004760D0858}" dt="2022-05-08T04:48:38.755" v="1527" actId="1582"/>
          <ac:spMkLst>
            <pc:docMk/>
            <pc:sldMk cId="2611872325" sldId="258"/>
            <ac:spMk id="315" creationId="{38916221-DD7C-A10D-4C80-FF305E10D692}"/>
          </ac:spMkLst>
        </pc:spChg>
      </pc:sldChg>
      <pc:sldChg chg="setBg">
        <pc:chgData name="Darryl Smelser" userId="61d7e5b54cb399a8" providerId="LiveId" clId="{BF4366CB-1D0D-4F2E-9224-8004760D0858}" dt="2022-05-08T08:50:37.427" v="1941"/>
        <pc:sldMkLst>
          <pc:docMk/>
          <pc:sldMk cId="3834477717" sldId="259"/>
        </pc:sldMkLst>
      </pc:sldChg>
      <pc:sldChg chg="del">
        <pc:chgData name="Darryl Smelser" userId="61d7e5b54cb399a8" providerId="LiveId" clId="{BF4366CB-1D0D-4F2E-9224-8004760D0858}" dt="2022-05-08T08:50:24.827" v="1940" actId="47"/>
        <pc:sldMkLst>
          <pc:docMk/>
          <pc:sldMk cId="2741233898" sldId="260"/>
        </pc:sldMkLst>
      </pc:sldChg>
      <pc:sldChg chg="del">
        <pc:chgData name="Darryl Smelser" userId="61d7e5b54cb399a8" providerId="LiveId" clId="{BF4366CB-1D0D-4F2E-9224-8004760D0858}" dt="2022-05-08T08:50:23.905" v="1939" actId="47"/>
        <pc:sldMkLst>
          <pc:docMk/>
          <pc:sldMk cId="301911396" sldId="261"/>
        </pc:sldMkLst>
      </pc:sldChg>
      <pc:sldChg chg="del">
        <pc:chgData name="Darryl Smelser" userId="61d7e5b54cb399a8" providerId="LiveId" clId="{BF4366CB-1D0D-4F2E-9224-8004760D0858}" dt="2022-05-08T08:50:23.517" v="1938" actId="47"/>
        <pc:sldMkLst>
          <pc:docMk/>
          <pc:sldMk cId="517051801" sldId="262"/>
        </pc:sldMkLst>
      </pc:sldChg>
      <pc:sldChg chg="del">
        <pc:chgData name="Darryl Smelser" userId="61d7e5b54cb399a8" providerId="LiveId" clId="{BF4366CB-1D0D-4F2E-9224-8004760D0858}" dt="2022-05-08T08:50:23.188" v="1937" actId="47"/>
        <pc:sldMkLst>
          <pc:docMk/>
          <pc:sldMk cId="3722029654" sldId="263"/>
        </pc:sldMkLst>
      </pc:sldChg>
      <pc:sldChg chg="del">
        <pc:chgData name="Darryl Smelser" userId="61d7e5b54cb399a8" providerId="LiveId" clId="{BF4366CB-1D0D-4F2E-9224-8004760D0858}" dt="2022-05-08T08:50:22.885" v="1936" actId="47"/>
        <pc:sldMkLst>
          <pc:docMk/>
          <pc:sldMk cId="2796462774" sldId="264"/>
        </pc:sldMkLst>
      </pc:sldChg>
      <pc:sldChg chg="del">
        <pc:chgData name="Darryl Smelser" userId="61d7e5b54cb399a8" providerId="LiveId" clId="{BF4366CB-1D0D-4F2E-9224-8004760D0858}" dt="2022-05-08T08:50:22.544" v="1935" actId="47"/>
        <pc:sldMkLst>
          <pc:docMk/>
          <pc:sldMk cId="2566993363" sldId="265"/>
        </pc:sldMkLst>
      </pc:sldChg>
      <pc:sldChg chg="addSp delSp modSp add mod modAnim">
        <pc:chgData name="Darryl Smelser" userId="61d7e5b54cb399a8" providerId="LiveId" clId="{BF4366CB-1D0D-4F2E-9224-8004760D0858}" dt="2022-05-08T06:22:42.961" v="1858" actId="1038"/>
        <pc:sldMkLst>
          <pc:docMk/>
          <pc:sldMk cId="2966957883" sldId="266"/>
        </pc:sldMkLst>
        <pc:spChg chg="mod">
          <ac:chgData name="Darryl Smelser" userId="61d7e5b54cb399a8" providerId="LiveId" clId="{BF4366CB-1D0D-4F2E-9224-8004760D0858}" dt="2022-05-08T03:39:14.574" v="62" actId="1076"/>
          <ac:spMkLst>
            <pc:docMk/>
            <pc:sldMk cId="2966957883" sldId="266"/>
            <ac:spMk id="5" creationId="{CB1E3A54-4ABD-6CD9-83DB-6556201A4032}"/>
          </ac:spMkLst>
        </pc:spChg>
        <pc:spChg chg="mod">
          <ac:chgData name="Darryl Smelser" userId="61d7e5b54cb399a8" providerId="LiveId" clId="{BF4366CB-1D0D-4F2E-9224-8004760D0858}" dt="2022-05-08T03:46:22.959" v="586" actId="207"/>
          <ac:spMkLst>
            <pc:docMk/>
            <pc:sldMk cId="2966957883" sldId="266"/>
            <ac:spMk id="8" creationId="{DA3E5F64-8266-65AB-BED6-83F215617692}"/>
          </ac:spMkLst>
        </pc:spChg>
        <pc:spChg chg="mod">
          <ac:chgData name="Darryl Smelser" userId="61d7e5b54cb399a8" providerId="LiveId" clId="{BF4366CB-1D0D-4F2E-9224-8004760D0858}" dt="2022-05-08T03:46:25.751" v="587" actId="207"/>
          <ac:spMkLst>
            <pc:docMk/>
            <pc:sldMk cId="2966957883" sldId="266"/>
            <ac:spMk id="9" creationId="{201BC28F-C62F-16C3-9E03-6ACE7BA2EC14}"/>
          </ac:spMkLst>
        </pc:spChg>
        <pc:spChg chg="mod">
          <ac:chgData name="Darryl Smelser" userId="61d7e5b54cb399a8" providerId="LiveId" clId="{BF4366CB-1D0D-4F2E-9224-8004760D0858}" dt="2022-05-08T03:46:28.828" v="588" actId="207"/>
          <ac:spMkLst>
            <pc:docMk/>
            <pc:sldMk cId="2966957883" sldId="266"/>
            <ac:spMk id="10" creationId="{FF4DE234-395F-F8AF-A176-C3191818BEC7}"/>
          </ac:spMkLst>
        </pc:spChg>
        <pc:spChg chg="del">
          <ac:chgData name="Darryl Smelser" userId="61d7e5b54cb399a8" providerId="LiveId" clId="{BF4366CB-1D0D-4F2E-9224-8004760D0858}" dt="2022-05-08T03:28:32.669" v="26" actId="478"/>
          <ac:spMkLst>
            <pc:docMk/>
            <pc:sldMk cId="2966957883" sldId="266"/>
            <ac:spMk id="13" creationId="{8AC5E325-E71E-A2E9-9E6E-2764FF9B3DD6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16" creationId="{FA795327-9771-6C75-EA7A-E83A5BC06730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18" creationId="{3CFC685C-C637-DE54-D649-D3B9BD1FE7C8}"/>
          </ac:spMkLst>
        </pc:spChg>
        <pc:spChg chg="mod">
          <ac:chgData name="Darryl Smelser" userId="61d7e5b54cb399a8" providerId="LiveId" clId="{BF4366CB-1D0D-4F2E-9224-8004760D0858}" dt="2022-05-08T03:29:52.664" v="36" actId="1037"/>
          <ac:spMkLst>
            <pc:docMk/>
            <pc:sldMk cId="2966957883" sldId="266"/>
            <ac:spMk id="20" creationId="{98B9CD71-31B4-2D7A-635C-9098F9DA05A7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21" creationId="{0EB5585E-BD59-4791-212B-D7980393AA6B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23" creationId="{85FE3A9D-14D8-8083-1AF4-761B6067438E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24" creationId="{C04FCC02-579E-95F9-F264-34E2CE04B3E4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25" creationId="{AEE130F9-0AB4-5D2C-E154-8CD19A904FD6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26" creationId="{9AA7AE91-8FD1-6B93-1834-EE0D2CE3B57E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27" creationId="{C866915F-5F7A-BEF4-ADA7-5DA13A1EF864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28" creationId="{39F29B81-2B74-6F29-124F-462BD335E9CF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29" creationId="{98F67246-1BE3-EFF7-A931-F63123CAC813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0" creationId="{5602B124-D34D-24B8-453B-B4F561016392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1" creationId="{573171CE-52CF-8510-141F-7BB02B5C7980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2" creationId="{885574C6-9E92-D14C-E9DF-C02DE52FF85C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3" creationId="{690FD0F4-E8E1-5CC7-1A95-8F02F4D38671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4" creationId="{3DFAADE5-BC1C-4A98-19D3-3B42B85650B2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5" creationId="{CCF9304A-9D7A-B2FB-8774-1AF54C99BEDE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6" creationId="{195F5444-347A-66F6-F800-4FCB43687BDF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7" creationId="{A97674A5-ECE5-BC8A-2F0D-A57629CAD98A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8" creationId="{E3CFE896-CED0-EBB2-47B7-477713E1532F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39" creationId="{CFFB6C86-8950-293C-91D0-B51311D44D82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40" creationId="{C7279AF2-860C-8D3C-4C45-08714E83D83C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41" creationId="{8281E7FD-7C84-5845-39FC-2500F4334DE8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42" creationId="{EE4C224F-2839-F3CC-0C46-FC847ADC2DC4}"/>
          </ac:spMkLst>
        </pc:spChg>
        <pc:spChg chg="add mod">
          <ac:chgData name="Darryl Smelser" userId="61d7e5b54cb399a8" providerId="LiveId" clId="{BF4366CB-1D0D-4F2E-9224-8004760D0858}" dt="2022-05-08T03:46:59.799" v="654" actId="1037"/>
          <ac:spMkLst>
            <pc:docMk/>
            <pc:sldMk cId="2966957883" sldId="266"/>
            <ac:spMk id="43" creationId="{EEEDAB66-3FFB-745C-497D-0468CD7B194D}"/>
          </ac:spMkLst>
        </pc:spChg>
        <pc:spChg chg="add mod">
          <ac:chgData name="Darryl Smelser" userId="61d7e5b54cb399a8" providerId="LiveId" clId="{BF4366CB-1D0D-4F2E-9224-8004760D0858}" dt="2022-05-08T04:05:56.855" v="1384" actId="1035"/>
          <ac:spMkLst>
            <pc:docMk/>
            <pc:sldMk cId="2966957883" sldId="266"/>
            <ac:spMk id="44" creationId="{1F6A40ED-4EA8-71C2-0F5B-5116C37D6566}"/>
          </ac:spMkLst>
        </pc:spChg>
        <pc:spChg chg="add mod">
          <ac:chgData name="Darryl Smelser" userId="61d7e5b54cb399a8" providerId="LiveId" clId="{BF4366CB-1D0D-4F2E-9224-8004760D0858}" dt="2022-05-08T03:49:22.366" v="743" actId="1036"/>
          <ac:spMkLst>
            <pc:docMk/>
            <pc:sldMk cId="2966957883" sldId="266"/>
            <ac:spMk id="45" creationId="{B51FE1D2-0A05-13DB-429F-40BB6DE5D1CA}"/>
          </ac:spMkLst>
        </pc:spChg>
        <pc:spChg chg="add mod">
          <ac:chgData name="Darryl Smelser" userId="61d7e5b54cb399a8" providerId="LiveId" clId="{BF4366CB-1D0D-4F2E-9224-8004760D0858}" dt="2022-05-08T03:50:28.538" v="774" actId="1076"/>
          <ac:spMkLst>
            <pc:docMk/>
            <pc:sldMk cId="2966957883" sldId="266"/>
            <ac:spMk id="46" creationId="{3F537396-E83F-A168-3BB8-16FD2ECD6C1C}"/>
          </ac:spMkLst>
        </pc:spChg>
        <pc:spChg chg="add mod">
          <ac:chgData name="Darryl Smelser" userId="61d7e5b54cb399a8" providerId="LiveId" clId="{BF4366CB-1D0D-4F2E-9224-8004760D0858}" dt="2022-05-08T03:50:43.453" v="816" actId="1037"/>
          <ac:spMkLst>
            <pc:docMk/>
            <pc:sldMk cId="2966957883" sldId="266"/>
            <ac:spMk id="47" creationId="{CAC02296-C11F-ED74-F3BB-7C8ACD94BAA3}"/>
          </ac:spMkLst>
        </pc:spChg>
        <pc:spChg chg="add mod">
          <ac:chgData name="Darryl Smelser" userId="61d7e5b54cb399a8" providerId="LiveId" clId="{BF4366CB-1D0D-4F2E-9224-8004760D0858}" dt="2022-05-08T03:51:10.750" v="868" actId="1037"/>
          <ac:spMkLst>
            <pc:docMk/>
            <pc:sldMk cId="2966957883" sldId="266"/>
            <ac:spMk id="48" creationId="{DAA98E12-18E4-AF9C-40E0-6AC071A67C22}"/>
          </ac:spMkLst>
        </pc:spChg>
        <pc:spChg chg="add mod">
          <ac:chgData name="Darryl Smelser" userId="61d7e5b54cb399a8" providerId="LiveId" clId="{BF4366CB-1D0D-4F2E-9224-8004760D0858}" dt="2022-05-08T03:51:38.130" v="930" actId="1036"/>
          <ac:spMkLst>
            <pc:docMk/>
            <pc:sldMk cId="2966957883" sldId="266"/>
            <ac:spMk id="49" creationId="{51834907-2A58-9F36-3665-F363E369FE57}"/>
          </ac:spMkLst>
        </pc:spChg>
        <pc:spChg chg="add mod">
          <ac:chgData name="Darryl Smelser" userId="61d7e5b54cb399a8" providerId="LiveId" clId="{BF4366CB-1D0D-4F2E-9224-8004760D0858}" dt="2022-05-08T03:58:19.450" v="1161" actId="1037"/>
          <ac:spMkLst>
            <pc:docMk/>
            <pc:sldMk cId="2966957883" sldId="266"/>
            <ac:spMk id="50" creationId="{30151DFC-8F15-05AA-0EEF-F3B06F7E6472}"/>
          </ac:spMkLst>
        </pc:spChg>
        <pc:spChg chg="add mod">
          <ac:chgData name="Darryl Smelser" userId="61d7e5b54cb399a8" providerId="LiveId" clId="{BF4366CB-1D0D-4F2E-9224-8004760D0858}" dt="2022-05-08T03:58:52.744" v="1177" actId="1035"/>
          <ac:spMkLst>
            <pc:docMk/>
            <pc:sldMk cId="2966957883" sldId="266"/>
            <ac:spMk id="51" creationId="{ED94A180-497E-472C-4D77-71144759FE81}"/>
          </ac:spMkLst>
        </pc:spChg>
        <pc:spChg chg="add mod">
          <ac:chgData name="Darryl Smelser" userId="61d7e5b54cb399a8" providerId="LiveId" clId="{BF4366CB-1D0D-4F2E-9224-8004760D0858}" dt="2022-05-08T03:58:47.230" v="1172" actId="1035"/>
          <ac:spMkLst>
            <pc:docMk/>
            <pc:sldMk cId="2966957883" sldId="266"/>
            <ac:spMk id="52" creationId="{9216C34F-7A1A-7DD2-E5A1-50B1CABD0B6C}"/>
          </ac:spMkLst>
        </pc:spChg>
        <pc:spChg chg="add mod">
          <ac:chgData name="Darryl Smelser" userId="61d7e5b54cb399a8" providerId="LiveId" clId="{BF4366CB-1D0D-4F2E-9224-8004760D0858}" dt="2022-05-08T03:58:47.230" v="1172" actId="1035"/>
          <ac:spMkLst>
            <pc:docMk/>
            <pc:sldMk cId="2966957883" sldId="266"/>
            <ac:spMk id="53" creationId="{8FE4AE6E-56DD-7B02-A232-C46C3305CAEC}"/>
          </ac:spMkLst>
        </pc:spChg>
        <pc:spChg chg="add mod">
          <ac:chgData name="Darryl Smelser" userId="61d7e5b54cb399a8" providerId="LiveId" clId="{BF4366CB-1D0D-4F2E-9224-8004760D0858}" dt="2022-05-08T05:27:00.485" v="1564" actId="20577"/>
          <ac:spMkLst>
            <pc:docMk/>
            <pc:sldMk cId="2966957883" sldId="266"/>
            <ac:spMk id="54" creationId="{54C31FD7-071B-934C-030A-F3C4753981FF}"/>
          </ac:spMkLst>
        </pc:spChg>
        <pc:spChg chg="add mod">
          <ac:chgData name="Darryl Smelser" userId="61d7e5b54cb399a8" providerId="LiveId" clId="{BF4366CB-1D0D-4F2E-9224-8004760D0858}" dt="2022-05-08T05:12:00.729" v="1558" actId="20577"/>
          <ac:spMkLst>
            <pc:docMk/>
            <pc:sldMk cId="2966957883" sldId="266"/>
            <ac:spMk id="55" creationId="{656A05C8-E8C0-9285-DDEE-15700033C9A7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56" creationId="{FD1DFC11-F1FF-55D9-CDCC-0388D398E142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57" creationId="{522BB540-944A-1398-3979-C67C79D3333C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58" creationId="{2AC70264-F06C-844B-F5DA-FDC0A72F1484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59" creationId="{35FA6D66-FDB5-16A7-6598-F300A2E40252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60" creationId="{274975ED-AB19-37E5-F9E1-5925DCD2CCB2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61" creationId="{7C6DBE3F-DB8B-864C-D89F-51840523B35F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62" creationId="{0B326C10-4279-F692-6988-95441C955E32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63" creationId="{020A316C-2591-D6C9-37F0-D3D9D0064E6B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64" creationId="{2A40A5E9-7156-2941-63C3-8D57A11DE867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65" creationId="{F92B32F2-6CC7-BAB1-579A-CE81F02D6ACE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66" creationId="{A0046BAD-7CA2-DB54-D9B6-B7F1915E7983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67" creationId="{3F274111-39FA-6683-7DDA-E68B35086E1E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68" creationId="{54712EBE-33F1-6EB3-32C4-02F4527AA756}"/>
          </ac:spMkLst>
        </pc:spChg>
        <pc:spChg chg="add mod">
          <ac:chgData name="Darryl Smelser" userId="61d7e5b54cb399a8" providerId="LiveId" clId="{BF4366CB-1D0D-4F2E-9224-8004760D0858}" dt="2022-05-08T04:12:16.174" v="1429" actId="207"/>
          <ac:spMkLst>
            <pc:docMk/>
            <pc:sldMk cId="2966957883" sldId="266"/>
            <ac:spMk id="69" creationId="{5713C79D-62A0-48B2-D556-3FF372E1043E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0" creationId="{044BA352-F00C-BC0E-7F29-572DA223896F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1" creationId="{822ADEFA-91E8-6562-5C67-4798BED977CB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2" creationId="{125F0AA9-E267-F0D0-CBDC-8044FDB2D319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3" creationId="{B2D91762-33FE-CAB1-CA41-463859B9177A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4" creationId="{6D72779B-262B-6AFA-AB20-ED33BBBDA2AB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5" creationId="{2DF1CA60-2510-AD1C-14FD-443E2D5F530E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6" creationId="{86AA51F6-92F2-FCBE-69AE-D277CBCF4A4F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7" creationId="{CA76F984-23DE-E435-5529-FED5E0BE0EC5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8" creationId="{FDA95DE8-311C-4458-7FD7-E73A7A4AA2E1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79" creationId="{82028AE6-1DC5-2E34-48E9-B5EC86F67B6C}"/>
          </ac:spMkLst>
        </pc:spChg>
        <pc:spChg chg="add del mod">
          <ac:chgData name="Darryl Smelser" userId="61d7e5b54cb399a8" providerId="LiveId" clId="{BF4366CB-1D0D-4F2E-9224-8004760D0858}" dt="2022-05-08T04:01:25.935" v="1275" actId="478"/>
          <ac:spMkLst>
            <pc:docMk/>
            <pc:sldMk cId="2966957883" sldId="266"/>
            <ac:spMk id="80" creationId="{C6B18C24-9621-5FCE-E200-8B7EA764D884}"/>
          </ac:spMkLst>
        </pc:spChg>
        <pc:spChg chg="add del mod">
          <ac:chgData name="Darryl Smelser" userId="61d7e5b54cb399a8" providerId="LiveId" clId="{BF4366CB-1D0D-4F2E-9224-8004760D0858}" dt="2022-05-08T04:01:26.896" v="1276" actId="478"/>
          <ac:spMkLst>
            <pc:docMk/>
            <pc:sldMk cId="2966957883" sldId="266"/>
            <ac:spMk id="81" creationId="{ABA4BEC4-81FF-8C5A-9594-65CA310A3F10}"/>
          </ac:spMkLst>
        </pc:spChg>
        <pc:spChg chg="add del mod">
          <ac:chgData name="Darryl Smelser" userId="61d7e5b54cb399a8" providerId="LiveId" clId="{BF4366CB-1D0D-4F2E-9224-8004760D0858}" dt="2022-05-08T04:01:24.809" v="1274" actId="478"/>
          <ac:spMkLst>
            <pc:docMk/>
            <pc:sldMk cId="2966957883" sldId="266"/>
            <ac:spMk id="82" creationId="{EE17FD5B-8776-EF70-1C40-8DFB955980BC}"/>
          </ac:spMkLst>
        </pc:spChg>
        <pc:spChg chg="add del mod">
          <ac:chgData name="Darryl Smelser" userId="61d7e5b54cb399a8" providerId="LiveId" clId="{BF4366CB-1D0D-4F2E-9224-8004760D0858}" dt="2022-05-08T04:01:23.718" v="1273" actId="478"/>
          <ac:spMkLst>
            <pc:docMk/>
            <pc:sldMk cId="2966957883" sldId="266"/>
            <ac:spMk id="83" creationId="{54AA2EE8-5C49-013D-6D20-59C5043A128B}"/>
          </ac:spMkLst>
        </pc:spChg>
        <pc:spChg chg="add del mod">
          <ac:chgData name="Darryl Smelser" userId="61d7e5b54cb399a8" providerId="LiveId" clId="{BF4366CB-1D0D-4F2E-9224-8004760D0858}" dt="2022-05-08T04:01:28.103" v="1277" actId="478"/>
          <ac:spMkLst>
            <pc:docMk/>
            <pc:sldMk cId="2966957883" sldId="266"/>
            <ac:spMk id="84" creationId="{55CD7A3A-4BFF-87B1-A97D-A851EC2464C5}"/>
          </ac:spMkLst>
        </pc:spChg>
        <pc:spChg chg="add mod">
          <ac:chgData name="Darryl Smelser" userId="61d7e5b54cb399a8" providerId="LiveId" clId="{BF4366CB-1D0D-4F2E-9224-8004760D0858}" dt="2022-05-08T04:06:59.390" v="1387" actId="164"/>
          <ac:spMkLst>
            <pc:docMk/>
            <pc:sldMk cId="2966957883" sldId="266"/>
            <ac:spMk id="85" creationId="{7C3B92C8-61DA-767A-5EC1-BCBE0B20B89D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86" creationId="{29097EEA-88EA-44E9-7F58-41E2668DE4B8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87" creationId="{866ABF0D-CA07-CBC2-8601-3B6CF89C7C4C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88" creationId="{3B0E7124-714A-9EB6-D97E-6392C69DD6A0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89" creationId="{4A51F3A8-3505-01EB-2C09-F7F706E0FFFC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90" creationId="{1B2E1A02-037E-12F3-B4A9-6F24FA396F6F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91" creationId="{F29DDC8A-C4EC-2146-C75A-F0815F12C63C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92" creationId="{815FA1A5-9C55-3BB2-FCA2-64922D7C79FA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93" creationId="{E70BC499-D90E-3386-39A1-8743EC4267AF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94" creationId="{3E94E6BC-13F1-EE90-28F9-8307E5FE7A4E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95" creationId="{FCBFAD5A-A888-DBA6-77DC-87544D8A3983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96" creationId="{A6342261-B99A-225B-5B4D-108F539F8F8F}"/>
          </ac:spMkLst>
        </pc:spChg>
        <pc:spChg chg="add mod">
          <ac:chgData name="Darryl Smelser" userId="61d7e5b54cb399a8" providerId="LiveId" clId="{BF4366CB-1D0D-4F2E-9224-8004760D0858}" dt="2022-05-08T04:08:56.323" v="1426" actId="164"/>
          <ac:spMkLst>
            <pc:docMk/>
            <pc:sldMk cId="2966957883" sldId="266"/>
            <ac:spMk id="97" creationId="{10A65E22-54B8-D3F8-48B3-F3F2058FAD5E}"/>
          </ac:spMkLst>
        </pc:spChg>
        <pc:grpChg chg="add mod">
          <ac:chgData name="Darryl Smelser" userId="61d7e5b54cb399a8" providerId="LiveId" clId="{BF4366CB-1D0D-4F2E-9224-8004760D0858}" dt="2022-05-08T04:06:59.390" v="1387" actId="164"/>
          <ac:grpSpMkLst>
            <pc:docMk/>
            <pc:sldMk cId="2966957883" sldId="266"/>
            <ac:grpSpMk id="2" creationId="{FA2DC926-32B2-5EDD-898D-A51572F941CA}"/>
          </ac:grpSpMkLst>
        </pc:grpChg>
        <pc:grpChg chg="add mod">
          <ac:chgData name="Darryl Smelser" userId="61d7e5b54cb399a8" providerId="LiveId" clId="{BF4366CB-1D0D-4F2E-9224-8004760D0858}" dt="2022-05-08T06:22:42.961" v="1858" actId="1038"/>
          <ac:grpSpMkLst>
            <pc:docMk/>
            <pc:sldMk cId="2966957883" sldId="266"/>
            <ac:grpSpMk id="3" creationId="{2CB2C8D3-B468-7545-ADEF-FA7C9EE0E70B}"/>
          </ac:grpSpMkLst>
        </pc:grpChg>
        <pc:cxnChg chg="del mod">
          <ac:chgData name="Darryl Smelser" userId="61d7e5b54cb399a8" providerId="LiveId" clId="{BF4366CB-1D0D-4F2E-9224-8004760D0858}" dt="2022-05-08T03:28:09.928" v="13" actId="478"/>
          <ac:cxnSpMkLst>
            <pc:docMk/>
            <pc:sldMk cId="2966957883" sldId="266"/>
            <ac:cxnSpMk id="17" creationId="{C29A0D8A-6248-376A-1B76-B4BF18D5074C}"/>
          </ac:cxnSpMkLst>
        </pc:cxnChg>
        <pc:cxnChg chg="del mod">
          <ac:chgData name="Darryl Smelser" userId="61d7e5b54cb399a8" providerId="LiveId" clId="{BF4366CB-1D0D-4F2E-9224-8004760D0858}" dt="2022-05-08T03:28:12.605" v="15" actId="478"/>
          <ac:cxnSpMkLst>
            <pc:docMk/>
            <pc:sldMk cId="2966957883" sldId="266"/>
            <ac:cxnSpMk id="19" creationId="{B581EA98-A9B4-9E48-B3C4-F5BD71076E57}"/>
          </ac:cxnSpMkLst>
        </pc:cxnChg>
        <pc:cxnChg chg="del mod">
          <ac:chgData name="Darryl Smelser" userId="61d7e5b54cb399a8" providerId="LiveId" clId="{BF4366CB-1D0D-4F2E-9224-8004760D0858}" dt="2022-05-08T03:28:11.124" v="14" actId="478"/>
          <ac:cxnSpMkLst>
            <pc:docMk/>
            <pc:sldMk cId="2966957883" sldId="266"/>
            <ac:cxnSpMk id="22" creationId="{8D0A8861-B1D3-FABC-3A78-96556D4FD200}"/>
          </ac:cxnSpMkLst>
        </pc:cxnChg>
      </pc:sldChg>
      <pc:sldChg chg="addSp delSp modSp add mod modAnim">
        <pc:chgData name="Darryl Smelser" userId="61d7e5b54cb399a8" providerId="LiveId" clId="{BF4366CB-1D0D-4F2E-9224-8004760D0858}" dt="2022-05-08T06:26:42.431" v="1926"/>
        <pc:sldMkLst>
          <pc:docMk/>
          <pc:sldMk cId="678343184" sldId="267"/>
        </pc:sldMkLst>
        <pc:spChg chg="mod">
          <ac:chgData name="Darryl Smelser" userId="61d7e5b54cb399a8" providerId="LiveId" clId="{BF4366CB-1D0D-4F2E-9224-8004760D0858}" dt="2022-05-08T04:41:06.321" v="1509" actId="1036"/>
          <ac:spMkLst>
            <pc:docMk/>
            <pc:sldMk cId="678343184" sldId="267"/>
            <ac:spMk id="5" creationId="{CB1E3A54-4ABD-6CD9-83DB-6556201A4032}"/>
          </ac:spMkLst>
        </pc:spChg>
        <pc:spChg chg="mod">
          <ac:chgData name="Darryl Smelser" userId="61d7e5b54cb399a8" providerId="LiveId" clId="{BF4366CB-1D0D-4F2E-9224-8004760D0858}" dt="2022-05-08T04:40:56.305" v="1491" actId="1037"/>
          <ac:spMkLst>
            <pc:docMk/>
            <pc:sldMk cId="678343184" sldId="267"/>
            <ac:spMk id="7" creationId="{5AD4C383-8BC6-1B98-E6BF-7F21F9F8DD2C}"/>
          </ac:spMkLst>
        </pc:spChg>
        <pc:spChg chg="mod">
          <ac:chgData name="Darryl Smelser" userId="61d7e5b54cb399a8" providerId="LiveId" clId="{BF4366CB-1D0D-4F2E-9224-8004760D0858}" dt="2022-05-08T04:41:51.896" v="1519" actId="1037"/>
          <ac:spMkLst>
            <pc:docMk/>
            <pc:sldMk cId="678343184" sldId="267"/>
            <ac:spMk id="8" creationId="{DA3E5F64-8266-65AB-BED6-83F215617692}"/>
          </ac:spMkLst>
        </pc:spChg>
        <pc:spChg chg="mod">
          <ac:chgData name="Darryl Smelser" userId="61d7e5b54cb399a8" providerId="LiveId" clId="{BF4366CB-1D0D-4F2E-9224-8004760D0858}" dt="2022-05-08T04:41:58.969" v="1522" actId="1037"/>
          <ac:spMkLst>
            <pc:docMk/>
            <pc:sldMk cId="678343184" sldId="267"/>
            <ac:spMk id="9" creationId="{201BC28F-C62F-16C3-9E03-6ACE7BA2EC14}"/>
          </ac:spMkLst>
        </pc:spChg>
        <pc:spChg chg="mod">
          <ac:chgData name="Darryl Smelser" userId="61d7e5b54cb399a8" providerId="LiveId" clId="{BF4366CB-1D0D-4F2E-9224-8004760D0858}" dt="2022-05-08T04:41:43.497" v="1515" actId="1036"/>
          <ac:spMkLst>
            <pc:docMk/>
            <pc:sldMk cId="678343184" sldId="267"/>
            <ac:spMk id="10" creationId="{FF4DE234-395F-F8AF-A176-C3191818BEC7}"/>
          </ac:spMkLst>
        </pc:spChg>
        <pc:spChg chg="del">
          <ac:chgData name="Darryl Smelser" userId="61d7e5b54cb399a8" providerId="LiveId" clId="{BF4366CB-1D0D-4F2E-9224-8004760D0858}" dt="2022-05-08T06:03:03.864" v="1615" actId="478"/>
          <ac:spMkLst>
            <pc:docMk/>
            <pc:sldMk cId="678343184" sldId="267"/>
            <ac:spMk id="21" creationId="{0EB5585E-BD59-4791-212B-D7980393AA6B}"/>
          </ac:spMkLst>
        </pc:spChg>
        <pc:spChg chg="add mod">
          <ac:chgData name="Darryl Smelser" userId="61d7e5b54cb399a8" providerId="LiveId" clId="{BF4366CB-1D0D-4F2E-9224-8004760D0858}" dt="2022-05-08T06:21:16.704" v="1840" actId="1036"/>
          <ac:spMkLst>
            <pc:docMk/>
            <pc:sldMk cId="678343184" sldId="267"/>
            <ac:spMk id="22" creationId="{3237D2DB-F4C8-36A1-E9B0-38C59A339C98}"/>
          </ac:spMkLst>
        </pc:spChg>
        <pc:spChg chg="del">
          <ac:chgData name="Darryl Smelser" userId="61d7e5b54cb399a8" providerId="LiveId" clId="{BF4366CB-1D0D-4F2E-9224-8004760D0858}" dt="2022-05-08T06:03:11.376" v="1626" actId="478"/>
          <ac:spMkLst>
            <pc:docMk/>
            <pc:sldMk cId="678343184" sldId="267"/>
            <ac:spMk id="23" creationId="{85FE3A9D-14D8-8083-1AF4-761B6067438E}"/>
          </ac:spMkLst>
        </pc:spChg>
        <pc:spChg chg="del">
          <ac:chgData name="Darryl Smelser" userId="61d7e5b54cb399a8" providerId="LiveId" clId="{BF4366CB-1D0D-4F2E-9224-8004760D0858}" dt="2022-05-08T06:02:55.344" v="1604" actId="478"/>
          <ac:spMkLst>
            <pc:docMk/>
            <pc:sldMk cId="678343184" sldId="267"/>
            <ac:spMk id="24" creationId="{C04FCC02-579E-95F9-F264-34E2CE04B3E4}"/>
          </ac:spMkLst>
        </pc:spChg>
        <pc:spChg chg="del">
          <ac:chgData name="Darryl Smelser" userId="61d7e5b54cb399a8" providerId="LiveId" clId="{BF4366CB-1D0D-4F2E-9224-8004760D0858}" dt="2022-05-08T06:02:46.616" v="1593" actId="478"/>
          <ac:spMkLst>
            <pc:docMk/>
            <pc:sldMk cId="678343184" sldId="267"/>
            <ac:spMk id="30" creationId="{5602B124-D34D-24B8-453B-B4F561016392}"/>
          </ac:spMkLst>
        </pc:spChg>
        <pc:spChg chg="del">
          <ac:chgData name="Darryl Smelser" userId="61d7e5b54cb399a8" providerId="LiveId" clId="{BF4366CB-1D0D-4F2E-9224-8004760D0858}" dt="2022-05-08T06:02:36.473" v="1582" actId="478"/>
          <ac:spMkLst>
            <pc:docMk/>
            <pc:sldMk cId="678343184" sldId="267"/>
            <ac:spMk id="38" creationId="{E3CFE896-CED0-EBB2-47B7-477713E1532F}"/>
          </ac:spMkLst>
        </pc:spChg>
        <pc:spChg chg="mod topLvl">
          <ac:chgData name="Darryl Smelser" userId="61d7e5b54cb399a8" providerId="LiveId" clId="{BF4366CB-1D0D-4F2E-9224-8004760D0858}" dt="2022-05-08T06:04:06.298" v="1638" actId="164"/>
          <ac:spMkLst>
            <pc:docMk/>
            <pc:sldMk cId="678343184" sldId="267"/>
            <ac:spMk id="45" creationId="{B51FE1D2-0A05-13DB-429F-40BB6DE5D1CA}"/>
          </ac:spMkLst>
        </pc:spChg>
        <pc:spChg chg="mod topLvl">
          <ac:chgData name="Darryl Smelser" userId="61d7e5b54cb399a8" providerId="LiveId" clId="{BF4366CB-1D0D-4F2E-9224-8004760D0858}" dt="2022-05-08T06:04:06.298" v="1638" actId="164"/>
          <ac:spMkLst>
            <pc:docMk/>
            <pc:sldMk cId="678343184" sldId="267"/>
            <ac:spMk id="46" creationId="{3F537396-E83F-A168-3BB8-16FD2ECD6C1C}"/>
          </ac:spMkLst>
        </pc:spChg>
        <pc:spChg chg="mod topLvl">
          <ac:chgData name="Darryl Smelser" userId="61d7e5b54cb399a8" providerId="LiveId" clId="{BF4366CB-1D0D-4F2E-9224-8004760D0858}" dt="2022-05-08T06:04:06.298" v="1638" actId="164"/>
          <ac:spMkLst>
            <pc:docMk/>
            <pc:sldMk cId="678343184" sldId="267"/>
            <ac:spMk id="47" creationId="{CAC02296-C11F-ED74-F3BB-7C8ACD94BAA3}"/>
          </ac:spMkLst>
        </pc:spChg>
        <pc:spChg chg="mod topLvl">
          <ac:chgData name="Darryl Smelser" userId="61d7e5b54cb399a8" providerId="LiveId" clId="{BF4366CB-1D0D-4F2E-9224-8004760D0858}" dt="2022-05-08T06:04:06.298" v="1638" actId="164"/>
          <ac:spMkLst>
            <pc:docMk/>
            <pc:sldMk cId="678343184" sldId="267"/>
            <ac:spMk id="48" creationId="{DAA98E12-18E4-AF9C-40E0-6AC071A67C22}"/>
          </ac:spMkLst>
        </pc:spChg>
        <pc:spChg chg="mod topLvl">
          <ac:chgData name="Darryl Smelser" userId="61d7e5b54cb399a8" providerId="LiveId" clId="{BF4366CB-1D0D-4F2E-9224-8004760D0858}" dt="2022-05-08T06:04:06.298" v="1638" actId="164"/>
          <ac:spMkLst>
            <pc:docMk/>
            <pc:sldMk cId="678343184" sldId="267"/>
            <ac:spMk id="49" creationId="{51834907-2A58-9F36-3665-F363E369FE57}"/>
          </ac:spMkLst>
        </pc:spChg>
        <pc:spChg chg="mod">
          <ac:chgData name="Darryl Smelser" userId="61d7e5b54cb399a8" providerId="LiveId" clId="{BF4366CB-1D0D-4F2E-9224-8004760D0858}" dt="2022-05-08T05:26:52.333" v="1562" actId="20577"/>
          <ac:spMkLst>
            <pc:docMk/>
            <pc:sldMk cId="678343184" sldId="267"/>
            <ac:spMk id="54" creationId="{54C31FD7-071B-934C-030A-F3C4753981FF}"/>
          </ac:spMkLst>
        </pc:spChg>
        <pc:spChg chg="mod">
          <ac:chgData name="Darryl Smelser" userId="61d7e5b54cb399a8" providerId="LiveId" clId="{BF4366CB-1D0D-4F2E-9224-8004760D0858}" dt="2022-05-08T05:12:07.766" v="1560" actId="20577"/>
          <ac:spMkLst>
            <pc:docMk/>
            <pc:sldMk cId="678343184" sldId="267"/>
            <ac:spMk id="55" creationId="{656A05C8-E8C0-9285-DDEE-15700033C9A7}"/>
          </ac:spMkLst>
        </pc:spChg>
        <pc:spChg chg="mod topLvl">
          <ac:chgData name="Darryl Smelser" userId="61d7e5b54cb399a8" providerId="LiveId" clId="{BF4366CB-1D0D-4F2E-9224-8004760D0858}" dt="2022-05-08T06:03:50.347" v="1637" actId="164"/>
          <ac:spMkLst>
            <pc:docMk/>
            <pc:sldMk cId="678343184" sldId="267"/>
            <ac:spMk id="56" creationId="{FD1DFC11-F1FF-55D9-CDCC-0388D398E142}"/>
          </ac:spMkLst>
        </pc:spChg>
        <pc:spChg chg="mod topLvl">
          <ac:chgData name="Darryl Smelser" userId="61d7e5b54cb399a8" providerId="LiveId" clId="{BF4366CB-1D0D-4F2E-9224-8004760D0858}" dt="2022-05-08T06:03:50.347" v="1637" actId="164"/>
          <ac:spMkLst>
            <pc:docMk/>
            <pc:sldMk cId="678343184" sldId="267"/>
            <ac:spMk id="57" creationId="{522BB540-944A-1398-3979-C67C79D3333C}"/>
          </ac:spMkLst>
        </pc:spChg>
        <pc:spChg chg="mod topLvl">
          <ac:chgData name="Darryl Smelser" userId="61d7e5b54cb399a8" providerId="LiveId" clId="{BF4366CB-1D0D-4F2E-9224-8004760D0858}" dt="2022-05-08T06:03:50.347" v="1637" actId="164"/>
          <ac:spMkLst>
            <pc:docMk/>
            <pc:sldMk cId="678343184" sldId="267"/>
            <ac:spMk id="58" creationId="{2AC70264-F06C-844B-F5DA-FDC0A72F1484}"/>
          </ac:spMkLst>
        </pc:spChg>
        <pc:spChg chg="mod topLvl">
          <ac:chgData name="Darryl Smelser" userId="61d7e5b54cb399a8" providerId="LiveId" clId="{BF4366CB-1D0D-4F2E-9224-8004760D0858}" dt="2022-05-08T05:59:31.922" v="1565" actId="165"/>
          <ac:spMkLst>
            <pc:docMk/>
            <pc:sldMk cId="678343184" sldId="267"/>
            <ac:spMk id="59" creationId="{35FA6D66-FDB5-16A7-6598-F300A2E40252}"/>
          </ac:spMkLst>
        </pc:spChg>
        <pc:spChg chg="mod topLvl">
          <ac:chgData name="Darryl Smelser" userId="61d7e5b54cb399a8" providerId="LiveId" clId="{BF4366CB-1D0D-4F2E-9224-8004760D0858}" dt="2022-05-08T06:01:01.761" v="1567" actId="164"/>
          <ac:spMkLst>
            <pc:docMk/>
            <pc:sldMk cId="678343184" sldId="267"/>
            <ac:spMk id="60" creationId="{274975ED-AB19-37E5-F9E1-5925DCD2CCB2}"/>
          </ac:spMkLst>
        </pc:spChg>
        <pc:spChg chg="mod topLvl">
          <ac:chgData name="Darryl Smelser" userId="61d7e5b54cb399a8" providerId="LiveId" clId="{BF4366CB-1D0D-4F2E-9224-8004760D0858}" dt="2022-05-08T05:59:31.922" v="1565" actId="165"/>
          <ac:spMkLst>
            <pc:docMk/>
            <pc:sldMk cId="678343184" sldId="267"/>
            <ac:spMk id="61" creationId="{7C6DBE3F-DB8B-864C-D89F-51840523B35F}"/>
          </ac:spMkLst>
        </pc:spChg>
        <pc:spChg chg="mod topLvl">
          <ac:chgData name="Darryl Smelser" userId="61d7e5b54cb399a8" providerId="LiveId" clId="{BF4366CB-1D0D-4F2E-9224-8004760D0858}" dt="2022-05-08T06:01:01.761" v="1567" actId="164"/>
          <ac:spMkLst>
            <pc:docMk/>
            <pc:sldMk cId="678343184" sldId="267"/>
            <ac:spMk id="62" creationId="{0B326C10-4279-F692-6988-95441C955E32}"/>
          </ac:spMkLst>
        </pc:spChg>
        <pc:spChg chg="mod topLvl">
          <ac:chgData name="Darryl Smelser" userId="61d7e5b54cb399a8" providerId="LiveId" clId="{BF4366CB-1D0D-4F2E-9224-8004760D0858}" dt="2022-05-08T06:01:01.761" v="1567" actId="164"/>
          <ac:spMkLst>
            <pc:docMk/>
            <pc:sldMk cId="678343184" sldId="267"/>
            <ac:spMk id="63" creationId="{020A316C-2591-D6C9-37F0-D3D9D0064E6B}"/>
          </ac:spMkLst>
        </pc:spChg>
        <pc:spChg chg="mod topLvl">
          <ac:chgData name="Darryl Smelser" userId="61d7e5b54cb399a8" providerId="LiveId" clId="{BF4366CB-1D0D-4F2E-9224-8004760D0858}" dt="2022-05-08T05:59:31.922" v="1565" actId="165"/>
          <ac:spMkLst>
            <pc:docMk/>
            <pc:sldMk cId="678343184" sldId="267"/>
            <ac:spMk id="64" creationId="{2A40A5E9-7156-2941-63C3-8D57A11DE867}"/>
          </ac:spMkLst>
        </pc:spChg>
        <pc:spChg chg="mod topLvl">
          <ac:chgData name="Darryl Smelser" userId="61d7e5b54cb399a8" providerId="LiveId" clId="{BF4366CB-1D0D-4F2E-9224-8004760D0858}" dt="2022-05-08T06:01:01.761" v="1567" actId="164"/>
          <ac:spMkLst>
            <pc:docMk/>
            <pc:sldMk cId="678343184" sldId="267"/>
            <ac:spMk id="65" creationId="{F92B32F2-6CC7-BAB1-579A-CE81F02D6ACE}"/>
          </ac:spMkLst>
        </pc:spChg>
        <pc:spChg chg="mod topLvl">
          <ac:chgData name="Darryl Smelser" userId="61d7e5b54cb399a8" providerId="LiveId" clId="{BF4366CB-1D0D-4F2E-9224-8004760D0858}" dt="2022-05-08T06:01:01.761" v="1567" actId="164"/>
          <ac:spMkLst>
            <pc:docMk/>
            <pc:sldMk cId="678343184" sldId="267"/>
            <ac:spMk id="66" creationId="{A0046BAD-7CA2-DB54-D9B6-B7F1915E7983}"/>
          </ac:spMkLst>
        </pc:spChg>
        <pc:spChg chg="mod topLvl">
          <ac:chgData name="Darryl Smelser" userId="61d7e5b54cb399a8" providerId="LiveId" clId="{BF4366CB-1D0D-4F2E-9224-8004760D0858}" dt="2022-05-08T06:01:01.761" v="1567" actId="164"/>
          <ac:spMkLst>
            <pc:docMk/>
            <pc:sldMk cId="678343184" sldId="267"/>
            <ac:spMk id="67" creationId="{3F274111-39FA-6683-7DDA-E68B35086E1E}"/>
          </ac:spMkLst>
        </pc:spChg>
        <pc:spChg chg="mod topLvl">
          <ac:chgData name="Darryl Smelser" userId="61d7e5b54cb399a8" providerId="LiveId" clId="{BF4366CB-1D0D-4F2E-9224-8004760D0858}" dt="2022-05-08T05:59:31.922" v="1565" actId="165"/>
          <ac:spMkLst>
            <pc:docMk/>
            <pc:sldMk cId="678343184" sldId="267"/>
            <ac:spMk id="68" creationId="{54712EBE-33F1-6EB3-32C4-02F4527AA756}"/>
          </ac:spMkLst>
        </pc:spChg>
        <pc:spChg chg="mod topLvl">
          <ac:chgData name="Darryl Smelser" userId="61d7e5b54cb399a8" providerId="LiveId" clId="{BF4366CB-1D0D-4F2E-9224-8004760D0858}" dt="2022-05-08T06:01:01.761" v="1567" actId="164"/>
          <ac:spMkLst>
            <pc:docMk/>
            <pc:sldMk cId="678343184" sldId="267"/>
            <ac:spMk id="69" creationId="{5713C79D-62A0-48B2-D556-3FF372E1043E}"/>
          </ac:spMkLst>
        </pc:spChg>
        <pc:spChg chg="mod topLvl">
          <ac:chgData name="Darryl Smelser" userId="61d7e5b54cb399a8" providerId="LiveId" clId="{BF4366CB-1D0D-4F2E-9224-8004760D0858}" dt="2022-05-08T06:01:01.761" v="1567" actId="164"/>
          <ac:spMkLst>
            <pc:docMk/>
            <pc:sldMk cId="678343184" sldId="267"/>
            <ac:spMk id="70" creationId="{044BA352-F00C-BC0E-7F29-572DA223896F}"/>
          </ac:spMkLst>
        </pc:spChg>
        <pc:spChg chg="mod topLvl">
          <ac:chgData name="Darryl Smelser" userId="61d7e5b54cb399a8" providerId="LiveId" clId="{BF4366CB-1D0D-4F2E-9224-8004760D0858}" dt="2022-05-08T06:00:44.937" v="1566" actId="164"/>
          <ac:spMkLst>
            <pc:docMk/>
            <pc:sldMk cId="678343184" sldId="267"/>
            <ac:spMk id="71" creationId="{822ADEFA-91E8-6562-5C67-4798BED977CB}"/>
          </ac:spMkLst>
        </pc:spChg>
        <pc:spChg chg="mod topLvl">
          <ac:chgData name="Darryl Smelser" userId="61d7e5b54cb399a8" providerId="LiveId" clId="{BF4366CB-1D0D-4F2E-9224-8004760D0858}" dt="2022-05-08T05:59:31.922" v="1565" actId="165"/>
          <ac:spMkLst>
            <pc:docMk/>
            <pc:sldMk cId="678343184" sldId="267"/>
            <ac:spMk id="72" creationId="{125F0AA9-E267-F0D0-CBDC-8044FDB2D319}"/>
          </ac:spMkLst>
        </pc:spChg>
        <pc:spChg chg="mod topLvl">
          <ac:chgData name="Darryl Smelser" userId="61d7e5b54cb399a8" providerId="LiveId" clId="{BF4366CB-1D0D-4F2E-9224-8004760D0858}" dt="2022-05-08T06:00:44.937" v="1566" actId="164"/>
          <ac:spMkLst>
            <pc:docMk/>
            <pc:sldMk cId="678343184" sldId="267"/>
            <ac:spMk id="73" creationId="{B2D91762-33FE-CAB1-CA41-463859B9177A}"/>
          </ac:spMkLst>
        </pc:spChg>
        <pc:spChg chg="mod topLvl">
          <ac:chgData name="Darryl Smelser" userId="61d7e5b54cb399a8" providerId="LiveId" clId="{BF4366CB-1D0D-4F2E-9224-8004760D0858}" dt="2022-05-08T06:00:44.937" v="1566" actId="164"/>
          <ac:spMkLst>
            <pc:docMk/>
            <pc:sldMk cId="678343184" sldId="267"/>
            <ac:spMk id="74" creationId="{6D72779B-262B-6AFA-AB20-ED33BBBDA2AB}"/>
          </ac:spMkLst>
        </pc:spChg>
        <pc:spChg chg="mod topLvl">
          <ac:chgData name="Darryl Smelser" userId="61d7e5b54cb399a8" providerId="LiveId" clId="{BF4366CB-1D0D-4F2E-9224-8004760D0858}" dt="2022-05-08T06:00:44.937" v="1566" actId="164"/>
          <ac:spMkLst>
            <pc:docMk/>
            <pc:sldMk cId="678343184" sldId="267"/>
            <ac:spMk id="75" creationId="{2DF1CA60-2510-AD1C-14FD-443E2D5F530E}"/>
          </ac:spMkLst>
        </pc:spChg>
        <pc:spChg chg="mod topLvl">
          <ac:chgData name="Darryl Smelser" userId="61d7e5b54cb399a8" providerId="LiveId" clId="{BF4366CB-1D0D-4F2E-9224-8004760D0858}" dt="2022-05-08T06:00:44.937" v="1566" actId="164"/>
          <ac:spMkLst>
            <pc:docMk/>
            <pc:sldMk cId="678343184" sldId="267"/>
            <ac:spMk id="76" creationId="{86AA51F6-92F2-FCBE-69AE-D277CBCF4A4F}"/>
          </ac:spMkLst>
        </pc:spChg>
        <pc:spChg chg="mod topLvl">
          <ac:chgData name="Darryl Smelser" userId="61d7e5b54cb399a8" providerId="LiveId" clId="{BF4366CB-1D0D-4F2E-9224-8004760D0858}" dt="2022-05-08T06:00:44.937" v="1566" actId="164"/>
          <ac:spMkLst>
            <pc:docMk/>
            <pc:sldMk cId="678343184" sldId="267"/>
            <ac:spMk id="77" creationId="{CA76F984-23DE-E435-5529-FED5E0BE0EC5}"/>
          </ac:spMkLst>
        </pc:spChg>
        <pc:spChg chg="mod topLvl">
          <ac:chgData name="Darryl Smelser" userId="61d7e5b54cb399a8" providerId="LiveId" clId="{BF4366CB-1D0D-4F2E-9224-8004760D0858}" dt="2022-05-08T06:00:44.937" v="1566" actId="164"/>
          <ac:spMkLst>
            <pc:docMk/>
            <pc:sldMk cId="678343184" sldId="267"/>
            <ac:spMk id="78" creationId="{FDA95DE8-311C-4458-7FD7-E73A7A4AA2E1}"/>
          </ac:spMkLst>
        </pc:spChg>
        <pc:spChg chg="mod topLvl">
          <ac:chgData name="Darryl Smelser" userId="61d7e5b54cb399a8" providerId="LiveId" clId="{BF4366CB-1D0D-4F2E-9224-8004760D0858}" dt="2022-05-08T05:59:31.922" v="1565" actId="165"/>
          <ac:spMkLst>
            <pc:docMk/>
            <pc:sldMk cId="678343184" sldId="267"/>
            <ac:spMk id="79" creationId="{82028AE6-1DC5-2E34-48E9-B5EC86F67B6C}"/>
          </ac:spMkLst>
        </pc:spChg>
        <pc:spChg chg="mod topLvl">
          <ac:chgData name="Darryl Smelser" userId="61d7e5b54cb399a8" providerId="LiveId" clId="{BF4366CB-1D0D-4F2E-9224-8004760D0858}" dt="2022-05-08T05:59:31.922" v="1565" actId="165"/>
          <ac:spMkLst>
            <pc:docMk/>
            <pc:sldMk cId="678343184" sldId="267"/>
            <ac:spMk id="85" creationId="{7C3B92C8-61DA-767A-5EC1-BCBE0B20B89D}"/>
          </ac:spMkLst>
        </pc:spChg>
        <pc:grpChg chg="del">
          <ac:chgData name="Darryl Smelser" userId="61d7e5b54cb399a8" providerId="LiveId" clId="{BF4366CB-1D0D-4F2E-9224-8004760D0858}" dt="2022-05-08T05:59:31.922" v="1565" actId="165"/>
          <ac:grpSpMkLst>
            <pc:docMk/>
            <pc:sldMk cId="678343184" sldId="267"/>
            <ac:grpSpMk id="2" creationId="{FA2DC926-32B2-5EDD-898D-A51572F941CA}"/>
          </ac:grpSpMkLst>
        </pc:grpChg>
        <pc:grpChg chg="mod">
          <ac:chgData name="Darryl Smelser" userId="61d7e5b54cb399a8" providerId="LiveId" clId="{BF4366CB-1D0D-4F2E-9224-8004760D0858}" dt="2022-05-08T06:22:56.552" v="1873" actId="1038"/>
          <ac:grpSpMkLst>
            <pc:docMk/>
            <pc:sldMk cId="678343184" sldId="267"/>
            <ac:grpSpMk id="3" creationId="{2CB2C8D3-B468-7545-ADEF-FA7C9EE0E70B}"/>
          </ac:grpSpMkLst>
        </pc:grpChg>
        <pc:grpChg chg="add mod">
          <ac:chgData name="Darryl Smelser" userId="61d7e5b54cb399a8" providerId="LiveId" clId="{BF4366CB-1D0D-4F2E-9224-8004760D0858}" dt="2022-05-08T06:00:44.937" v="1566" actId="164"/>
          <ac:grpSpMkLst>
            <pc:docMk/>
            <pc:sldMk cId="678343184" sldId="267"/>
            <ac:grpSpMk id="4" creationId="{347B325B-8836-19AA-B93E-C5079A90048A}"/>
          </ac:grpSpMkLst>
        </pc:grpChg>
        <pc:grpChg chg="add mod">
          <ac:chgData name="Darryl Smelser" userId="61d7e5b54cb399a8" providerId="LiveId" clId="{BF4366CB-1D0D-4F2E-9224-8004760D0858}" dt="2022-05-08T06:01:01.761" v="1567" actId="164"/>
          <ac:grpSpMkLst>
            <pc:docMk/>
            <pc:sldMk cId="678343184" sldId="267"/>
            <ac:grpSpMk id="6" creationId="{B2D01D9D-8874-57E7-781D-BE2F018BC849}"/>
          </ac:grpSpMkLst>
        </pc:grpChg>
        <pc:grpChg chg="add del mod">
          <ac:chgData name="Darryl Smelser" userId="61d7e5b54cb399a8" providerId="LiveId" clId="{BF4366CB-1D0D-4F2E-9224-8004760D0858}" dt="2022-05-08T06:02:20.268" v="1571" actId="165"/>
          <ac:grpSpMkLst>
            <pc:docMk/>
            <pc:sldMk cId="678343184" sldId="267"/>
            <ac:grpSpMk id="13" creationId="{4BA128F6-B172-AEC9-A083-5BE6351B74AD}"/>
          </ac:grpSpMkLst>
        </pc:grpChg>
        <pc:grpChg chg="add mod">
          <ac:chgData name="Darryl Smelser" userId="61d7e5b54cb399a8" providerId="LiveId" clId="{BF4366CB-1D0D-4F2E-9224-8004760D0858}" dt="2022-05-08T06:03:50.347" v="1637" actId="164"/>
          <ac:grpSpMkLst>
            <pc:docMk/>
            <pc:sldMk cId="678343184" sldId="267"/>
            <ac:grpSpMk id="17" creationId="{72DD69A2-E5B2-B779-9526-78BEA9DCBF6D}"/>
          </ac:grpSpMkLst>
        </pc:grpChg>
        <pc:grpChg chg="add mod">
          <ac:chgData name="Darryl Smelser" userId="61d7e5b54cb399a8" providerId="LiveId" clId="{BF4366CB-1D0D-4F2E-9224-8004760D0858}" dt="2022-05-08T06:04:06.298" v="1638" actId="164"/>
          <ac:grpSpMkLst>
            <pc:docMk/>
            <pc:sldMk cId="678343184" sldId="267"/>
            <ac:grpSpMk id="19" creationId="{09D9D93B-70E6-7662-D424-F5C3DCCBEEA6}"/>
          </ac:grpSpMkLst>
        </pc:grpChg>
      </pc:sldChg>
      <pc:sldChg chg="delSp add mod modAnim">
        <pc:chgData name="Darryl Smelser" userId="61d7e5b54cb399a8" providerId="LiveId" clId="{BF4366CB-1D0D-4F2E-9224-8004760D0858}" dt="2022-05-08T06:07:51.528" v="1715" actId="478"/>
        <pc:sldMkLst>
          <pc:docMk/>
          <pc:sldMk cId="2072092590" sldId="268"/>
        </pc:sldMkLst>
        <pc:spChg chg="del">
          <ac:chgData name="Darryl Smelser" userId="61d7e5b54cb399a8" providerId="LiveId" clId="{BF4366CB-1D0D-4F2E-9224-8004760D0858}" dt="2022-05-08T06:07:49.304" v="1714" actId="478"/>
          <ac:spMkLst>
            <pc:docMk/>
            <pc:sldMk cId="2072092590" sldId="268"/>
            <ac:spMk id="312" creationId="{F3513114-D82B-92D3-9F6C-261D96752E6F}"/>
          </ac:spMkLst>
        </pc:spChg>
        <pc:cxnChg chg="del">
          <ac:chgData name="Darryl Smelser" userId="61d7e5b54cb399a8" providerId="LiveId" clId="{BF4366CB-1D0D-4F2E-9224-8004760D0858}" dt="2022-05-08T06:07:51.528" v="1715" actId="478"/>
          <ac:cxnSpMkLst>
            <pc:docMk/>
            <pc:sldMk cId="2072092590" sldId="268"/>
            <ac:cxnSpMk id="314" creationId="{BBCEDECF-7EDE-2583-2F19-D194A16215F0}"/>
          </ac:cxnSpMkLst>
        </pc:cxnChg>
      </pc:sldChg>
      <pc:sldChg chg="addSp modSp add mod modAnim">
        <pc:chgData name="Darryl Smelser" userId="61d7e5b54cb399a8" providerId="LiveId" clId="{BF4366CB-1D0D-4F2E-9224-8004760D0858}" dt="2022-05-08T06:23:31.377" v="1918" actId="1038"/>
        <pc:sldMkLst>
          <pc:docMk/>
          <pc:sldMk cId="2433808222" sldId="269"/>
        </pc:sldMkLst>
        <pc:spChg chg="add mod">
          <ac:chgData name="Darryl Smelser" userId="61d7e5b54cb399a8" providerId="LiveId" clId="{BF4366CB-1D0D-4F2E-9224-8004760D0858}" dt="2022-05-08T06:09:25.508" v="1723" actId="1582"/>
          <ac:spMkLst>
            <pc:docMk/>
            <pc:sldMk cId="2433808222" sldId="269"/>
            <ac:spMk id="2" creationId="{ECB170BB-0A2A-A908-3BDC-72664269305F}"/>
          </ac:spMkLst>
        </pc:spChg>
        <pc:grpChg chg="mod">
          <ac:chgData name="Darryl Smelser" userId="61d7e5b54cb399a8" providerId="LiveId" clId="{BF4366CB-1D0D-4F2E-9224-8004760D0858}" dt="2022-05-08T06:23:31.377" v="1918" actId="1038"/>
          <ac:grpSpMkLst>
            <pc:docMk/>
            <pc:sldMk cId="2433808222" sldId="269"/>
            <ac:grpSpMk id="3" creationId="{2CB2C8D3-B468-7545-ADEF-FA7C9EE0E70B}"/>
          </ac:grpSpMkLst>
        </pc:grpChg>
      </pc:sldChg>
      <pc:sldChg chg="addSp delSp modSp add mod modAnim">
        <pc:chgData name="Darryl Smelser" userId="61d7e5b54cb399a8" providerId="LiveId" clId="{BF4366CB-1D0D-4F2E-9224-8004760D0858}" dt="2022-05-08T06:33:19.514" v="1931"/>
        <pc:sldMkLst>
          <pc:docMk/>
          <pc:sldMk cId="2824590803" sldId="270"/>
        </pc:sldMkLst>
        <pc:spChg chg="del">
          <ac:chgData name="Darryl Smelser" userId="61d7e5b54cb399a8" providerId="LiveId" clId="{BF4366CB-1D0D-4F2E-9224-8004760D0858}" dt="2022-05-08T06:10:06.018" v="1725" actId="478"/>
          <ac:spMkLst>
            <pc:docMk/>
            <pc:sldMk cId="2824590803" sldId="270"/>
            <ac:spMk id="2" creationId="{ECB170BB-0A2A-A908-3BDC-72664269305F}"/>
          </ac:spMkLst>
        </pc:spChg>
        <pc:spChg chg="add mod">
          <ac:chgData name="Darryl Smelser" userId="61d7e5b54cb399a8" providerId="LiveId" clId="{BF4366CB-1D0D-4F2E-9224-8004760D0858}" dt="2022-05-08T06:11:02.288" v="1728" actId="1582"/>
          <ac:spMkLst>
            <pc:docMk/>
            <pc:sldMk cId="2824590803" sldId="270"/>
            <ac:spMk id="13" creationId="{3F817669-6EEE-1321-FA48-2F43C1B8E050}"/>
          </ac:spMkLst>
        </pc:spChg>
        <pc:grpChg chg="mod">
          <ac:chgData name="Darryl Smelser" userId="61d7e5b54cb399a8" providerId="LiveId" clId="{BF4366CB-1D0D-4F2E-9224-8004760D0858}" dt="2022-05-08T06:23:20.834" v="1903" actId="1038"/>
          <ac:grpSpMkLst>
            <pc:docMk/>
            <pc:sldMk cId="2824590803" sldId="270"/>
            <ac:grpSpMk id="3" creationId="{2CB2C8D3-B468-7545-ADEF-FA7C9EE0E70B}"/>
          </ac:grpSpMkLst>
        </pc:grpChg>
      </pc:sldChg>
      <pc:sldChg chg="addSp delSp modSp add mod modAnim">
        <pc:chgData name="Darryl Smelser" userId="61d7e5b54cb399a8" providerId="LiveId" clId="{BF4366CB-1D0D-4F2E-9224-8004760D0858}" dt="2022-05-08T06:33:28.398" v="1934"/>
        <pc:sldMkLst>
          <pc:docMk/>
          <pc:sldMk cId="369609969" sldId="271"/>
        </pc:sldMkLst>
        <pc:spChg chg="add mod">
          <ac:chgData name="Darryl Smelser" userId="61d7e5b54cb399a8" providerId="LiveId" clId="{BF4366CB-1D0D-4F2E-9224-8004760D0858}" dt="2022-05-08T06:11:53.804" v="1732" actId="1582"/>
          <ac:spMkLst>
            <pc:docMk/>
            <pc:sldMk cId="369609969" sldId="271"/>
            <ac:spMk id="2" creationId="{76BFB7B6-4814-C217-2BF2-D8BC12AEF019}"/>
          </ac:spMkLst>
        </pc:spChg>
        <pc:spChg chg="del">
          <ac:chgData name="Darryl Smelser" userId="61d7e5b54cb399a8" providerId="LiveId" clId="{BF4366CB-1D0D-4F2E-9224-8004760D0858}" dt="2022-05-08T06:11:21.714" v="1730" actId="478"/>
          <ac:spMkLst>
            <pc:docMk/>
            <pc:sldMk cId="369609969" sldId="271"/>
            <ac:spMk id="13" creationId="{3F817669-6EEE-1321-FA48-2F43C1B8E050}"/>
          </ac:spMkLst>
        </pc:spChg>
        <pc:grpChg chg="mod">
          <ac:chgData name="Darryl Smelser" userId="61d7e5b54cb399a8" providerId="LiveId" clId="{BF4366CB-1D0D-4F2E-9224-8004760D0858}" dt="2022-05-08T06:23:09.938" v="1888" actId="1038"/>
          <ac:grpSpMkLst>
            <pc:docMk/>
            <pc:sldMk cId="369609969" sldId="271"/>
            <ac:grpSpMk id="3" creationId="{2CB2C8D3-B468-7545-ADEF-FA7C9EE0E70B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30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38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9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43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4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8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3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0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5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2072-461B-43D5-8E0B-704EA6B2EFC1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D6D0B-C2BF-4CB6-8DA7-12E27626E2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3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9E941D-5277-A5EB-C2ED-94E2C9EE39BB}"/>
              </a:ext>
            </a:extLst>
          </p:cNvPr>
          <p:cNvSpPr/>
          <p:nvPr/>
        </p:nvSpPr>
        <p:spPr>
          <a:xfrm>
            <a:off x="0" y="0"/>
            <a:ext cx="9144000" cy="5834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A42D8-00B2-0485-EAE3-C9AC2E9D3D97}"/>
              </a:ext>
            </a:extLst>
          </p:cNvPr>
          <p:cNvSpPr txBox="1"/>
          <p:nvPr/>
        </p:nvSpPr>
        <p:spPr>
          <a:xfrm>
            <a:off x="1958406" y="-17418"/>
            <a:ext cx="5245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Church, the Body of Christ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A15CF7-08D7-5076-CACE-B75BCCECCF77}"/>
              </a:ext>
            </a:extLst>
          </p:cNvPr>
          <p:cNvSpPr/>
          <p:nvPr/>
        </p:nvSpPr>
        <p:spPr>
          <a:xfrm>
            <a:off x="3727274" y="196813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B780D1-A239-537F-37D9-7F2F78872898}"/>
              </a:ext>
            </a:extLst>
          </p:cNvPr>
          <p:cNvSpPr/>
          <p:nvPr/>
        </p:nvSpPr>
        <p:spPr>
          <a:xfrm>
            <a:off x="3722919" y="212924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453219C-B908-7E6D-44B4-143E632D4877}"/>
              </a:ext>
            </a:extLst>
          </p:cNvPr>
          <p:cNvSpPr/>
          <p:nvPr/>
        </p:nvSpPr>
        <p:spPr>
          <a:xfrm>
            <a:off x="3735983" y="227293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E6B1C2A-53D6-360E-13A5-557B3740DED2}"/>
              </a:ext>
            </a:extLst>
          </p:cNvPr>
          <p:cNvSpPr/>
          <p:nvPr/>
        </p:nvSpPr>
        <p:spPr>
          <a:xfrm>
            <a:off x="3731628" y="242533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E657C-49FA-4FA6-42B8-6718649A4D3A}"/>
              </a:ext>
            </a:extLst>
          </p:cNvPr>
          <p:cNvSpPr/>
          <p:nvPr/>
        </p:nvSpPr>
        <p:spPr>
          <a:xfrm>
            <a:off x="3857903" y="204651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03F5143-F2B1-82C3-61D6-896F5246ADF7}"/>
              </a:ext>
            </a:extLst>
          </p:cNvPr>
          <p:cNvSpPr/>
          <p:nvPr/>
        </p:nvSpPr>
        <p:spPr>
          <a:xfrm>
            <a:off x="3853548" y="219891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B76840-0BBE-ED10-8B22-C93F4395D022}"/>
              </a:ext>
            </a:extLst>
          </p:cNvPr>
          <p:cNvSpPr/>
          <p:nvPr/>
        </p:nvSpPr>
        <p:spPr>
          <a:xfrm>
            <a:off x="3866610" y="235131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873321B-20A3-8DF6-8422-B2A541A0183F}"/>
              </a:ext>
            </a:extLst>
          </p:cNvPr>
          <p:cNvSpPr/>
          <p:nvPr/>
        </p:nvSpPr>
        <p:spPr>
          <a:xfrm>
            <a:off x="3592291" y="205086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A804DF-509C-037A-D913-0621CD2CC26B}"/>
              </a:ext>
            </a:extLst>
          </p:cNvPr>
          <p:cNvSpPr/>
          <p:nvPr/>
        </p:nvSpPr>
        <p:spPr>
          <a:xfrm>
            <a:off x="3596646" y="220326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EED0565-A8D2-47D9-C77C-00F4A10483EF}"/>
              </a:ext>
            </a:extLst>
          </p:cNvPr>
          <p:cNvSpPr/>
          <p:nvPr/>
        </p:nvSpPr>
        <p:spPr>
          <a:xfrm>
            <a:off x="3600998" y="2346960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B28075D-30BD-27BE-24AB-62176FE8AE2B}"/>
              </a:ext>
            </a:extLst>
          </p:cNvPr>
          <p:cNvSpPr/>
          <p:nvPr/>
        </p:nvSpPr>
        <p:spPr>
          <a:xfrm>
            <a:off x="1706883" y="323958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7365B91-8D6E-6C1C-2533-2819963BD111}"/>
              </a:ext>
            </a:extLst>
          </p:cNvPr>
          <p:cNvSpPr/>
          <p:nvPr/>
        </p:nvSpPr>
        <p:spPr>
          <a:xfrm>
            <a:off x="1563191" y="270401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E1D7709-152C-F23A-520E-3306C30F14D9}"/>
              </a:ext>
            </a:extLst>
          </p:cNvPr>
          <p:cNvSpPr/>
          <p:nvPr/>
        </p:nvSpPr>
        <p:spPr>
          <a:xfrm>
            <a:off x="1576255" y="3326678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C8C67B1-0E07-992A-8216-7D8BD8EDBECA}"/>
              </a:ext>
            </a:extLst>
          </p:cNvPr>
          <p:cNvSpPr/>
          <p:nvPr/>
        </p:nvSpPr>
        <p:spPr>
          <a:xfrm>
            <a:off x="1693820" y="262563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7D30B7E-7EA2-9FA4-6AC0-A698622BA226}"/>
              </a:ext>
            </a:extLst>
          </p:cNvPr>
          <p:cNvSpPr/>
          <p:nvPr/>
        </p:nvSpPr>
        <p:spPr>
          <a:xfrm>
            <a:off x="4907285" y="175477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D0A10FB-4DD9-2B9C-BD80-0DCB0BEBF1D9}"/>
              </a:ext>
            </a:extLst>
          </p:cNvPr>
          <p:cNvSpPr/>
          <p:nvPr/>
        </p:nvSpPr>
        <p:spPr>
          <a:xfrm>
            <a:off x="4902930" y="191588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F7CBCFF-1904-4708-D237-0FABA4DE2C56}"/>
              </a:ext>
            </a:extLst>
          </p:cNvPr>
          <p:cNvSpPr/>
          <p:nvPr/>
        </p:nvSpPr>
        <p:spPr>
          <a:xfrm>
            <a:off x="4915994" y="205957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A8E1E17-90C1-B8ED-16C3-0BF6C849C73C}"/>
              </a:ext>
            </a:extLst>
          </p:cNvPr>
          <p:cNvSpPr/>
          <p:nvPr/>
        </p:nvSpPr>
        <p:spPr>
          <a:xfrm>
            <a:off x="4911639" y="221197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AD6BE8F-4300-7A23-716B-48E4A7E22C00}"/>
              </a:ext>
            </a:extLst>
          </p:cNvPr>
          <p:cNvSpPr/>
          <p:nvPr/>
        </p:nvSpPr>
        <p:spPr>
          <a:xfrm>
            <a:off x="5037914" y="183315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8978116-98A3-5304-BD2A-4447A9C9F109}"/>
              </a:ext>
            </a:extLst>
          </p:cNvPr>
          <p:cNvSpPr/>
          <p:nvPr/>
        </p:nvSpPr>
        <p:spPr>
          <a:xfrm>
            <a:off x="5033559" y="198555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D8527C0-F111-2253-2816-25A1106AAB55}"/>
              </a:ext>
            </a:extLst>
          </p:cNvPr>
          <p:cNvSpPr/>
          <p:nvPr/>
        </p:nvSpPr>
        <p:spPr>
          <a:xfrm>
            <a:off x="5046621" y="213795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3B2D50C-440D-D617-5601-FFE9707DD2E6}"/>
              </a:ext>
            </a:extLst>
          </p:cNvPr>
          <p:cNvSpPr/>
          <p:nvPr/>
        </p:nvSpPr>
        <p:spPr>
          <a:xfrm>
            <a:off x="4772302" y="183750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0C2BE37-1FDC-94BC-EB7D-3D178CF2F9EC}"/>
              </a:ext>
            </a:extLst>
          </p:cNvPr>
          <p:cNvSpPr/>
          <p:nvPr/>
        </p:nvSpPr>
        <p:spPr>
          <a:xfrm>
            <a:off x="4776657" y="198990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EE974B8-1B68-64C3-3E40-CF5E9F0B19D1}"/>
              </a:ext>
            </a:extLst>
          </p:cNvPr>
          <p:cNvSpPr/>
          <p:nvPr/>
        </p:nvSpPr>
        <p:spPr>
          <a:xfrm>
            <a:off x="4781009" y="213360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259A552-59D7-4F46-B5AD-A80E0FA53A1C}"/>
              </a:ext>
            </a:extLst>
          </p:cNvPr>
          <p:cNvSpPr/>
          <p:nvPr/>
        </p:nvSpPr>
        <p:spPr>
          <a:xfrm>
            <a:off x="4406540" y="276932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4B41F51-F80A-30A6-F13B-EA3A80D33A1C}"/>
              </a:ext>
            </a:extLst>
          </p:cNvPr>
          <p:cNvSpPr/>
          <p:nvPr/>
        </p:nvSpPr>
        <p:spPr>
          <a:xfrm>
            <a:off x="4402185" y="2930432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74889C3-0E55-9230-1948-A1F00DFED5A9}"/>
              </a:ext>
            </a:extLst>
          </p:cNvPr>
          <p:cNvSpPr/>
          <p:nvPr/>
        </p:nvSpPr>
        <p:spPr>
          <a:xfrm>
            <a:off x="4415249" y="307412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FAEF62F-676F-86DD-7FA8-C1CF099CF136}"/>
              </a:ext>
            </a:extLst>
          </p:cNvPr>
          <p:cNvSpPr/>
          <p:nvPr/>
        </p:nvSpPr>
        <p:spPr>
          <a:xfrm>
            <a:off x="4410894" y="322652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B2B1601-848E-F0D4-43BA-78E7ED5B9010}"/>
              </a:ext>
            </a:extLst>
          </p:cNvPr>
          <p:cNvSpPr/>
          <p:nvPr/>
        </p:nvSpPr>
        <p:spPr>
          <a:xfrm>
            <a:off x="4537169" y="2847702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E34A28E-09BD-B612-FD8D-42134872C0EC}"/>
              </a:ext>
            </a:extLst>
          </p:cNvPr>
          <p:cNvSpPr/>
          <p:nvPr/>
        </p:nvSpPr>
        <p:spPr>
          <a:xfrm>
            <a:off x="4532814" y="3000102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788333B-D220-1242-5E69-8CDA0443AEEE}"/>
              </a:ext>
            </a:extLst>
          </p:cNvPr>
          <p:cNvSpPr/>
          <p:nvPr/>
        </p:nvSpPr>
        <p:spPr>
          <a:xfrm>
            <a:off x="4545876" y="3152502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DDB85ED-3F54-2C0C-B154-A1BCE7EDA8E5}"/>
              </a:ext>
            </a:extLst>
          </p:cNvPr>
          <p:cNvSpPr/>
          <p:nvPr/>
        </p:nvSpPr>
        <p:spPr>
          <a:xfrm>
            <a:off x="4271557" y="285205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55948B7-EB1F-E952-E793-476D3B72E862}"/>
              </a:ext>
            </a:extLst>
          </p:cNvPr>
          <p:cNvSpPr/>
          <p:nvPr/>
        </p:nvSpPr>
        <p:spPr>
          <a:xfrm>
            <a:off x="4275912" y="300445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DABBA6F-2B0D-2C5D-D885-7386D7D5C1F8}"/>
              </a:ext>
            </a:extLst>
          </p:cNvPr>
          <p:cNvSpPr/>
          <p:nvPr/>
        </p:nvSpPr>
        <p:spPr>
          <a:xfrm>
            <a:off x="4280264" y="314814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E60F8FA-FD04-FD27-96E5-5B6D35484E06}"/>
              </a:ext>
            </a:extLst>
          </p:cNvPr>
          <p:cNvSpPr/>
          <p:nvPr/>
        </p:nvSpPr>
        <p:spPr>
          <a:xfrm>
            <a:off x="1436910" y="278674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C64EEA6-DF1E-AE95-957C-D96A3795C9EB}"/>
              </a:ext>
            </a:extLst>
          </p:cNvPr>
          <p:cNvSpPr/>
          <p:nvPr/>
        </p:nvSpPr>
        <p:spPr>
          <a:xfrm>
            <a:off x="1432555" y="294785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CEE1BDF-C71F-610B-C764-2E701700FB9E}"/>
              </a:ext>
            </a:extLst>
          </p:cNvPr>
          <p:cNvSpPr/>
          <p:nvPr/>
        </p:nvSpPr>
        <p:spPr>
          <a:xfrm>
            <a:off x="1445619" y="309154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36F98AC-2500-D680-7CE5-933FFCA591EF}"/>
              </a:ext>
            </a:extLst>
          </p:cNvPr>
          <p:cNvSpPr/>
          <p:nvPr/>
        </p:nvSpPr>
        <p:spPr>
          <a:xfrm>
            <a:off x="1441264" y="324394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6FEEB56-48BF-DF54-9B44-38811F823134}"/>
              </a:ext>
            </a:extLst>
          </p:cNvPr>
          <p:cNvSpPr/>
          <p:nvPr/>
        </p:nvSpPr>
        <p:spPr>
          <a:xfrm>
            <a:off x="1567539" y="286512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8295789-BC9A-C5AC-1B9B-6DD7C51195A2}"/>
              </a:ext>
            </a:extLst>
          </p:cNvPr>
          <p:cNvSpPr/>
          <p:nvPr/>
        </p:nvSpPr>
        <p:spPr>
          <a:xfrm>
            <a:off x="1563184" y="301752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8C95078-40B0-A2F6-0F66-CD2A0F26F7ED}"/>
              </a:ext>
            </a:extLst>
          </p:cNvPr>
          <p:cNvSpPr/>
          <p:nvPr/>
        </p:nvSpPr>
        <p:spPr>
          <a:xfrm>
            <a:off x="1576246" y="316992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B8182AC-5E80-2F7B-949D-0D295D1EEBD4}"/>
              </a:ext>
            </a:extLst>
          </p:cNvPr>
          <p:cNvSpPr/>
          <p:nvPr/>
        </p:nvSpPr>
        <p:spPr>
          <a:xfrm>
            <a:off x="1301927" y="286947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19D9068-4F3F-63F6-6E40-BCCDC4427B39}"/>
              </a:ext>
            </a:extLst>
          </p:cNvPr>
          <p:cNvSpPr/>
          <p:nvPr/>
        </p:nvSpPr>
        <p:spPr>
          <a:xfrm>
            <a:off x="1306282" y="302187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FD75CD9-ED3E-1522-865C-246B84355198}"/>
              </a:ext>
            </a:extLst>
          </p:cNvPr>
          <p:cNvSpPr/>
          <p:nvPr/>
        </p:nvSpPr>
        <p:spPr>
          <a:xfrm>
            <a:off x="1310634" y="3165568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6A170E35-0693-BAFF-18FC-99275DEF087F}"/>
              </a:ext>
            </a:extLst>
          </p:cNvPr>
          <p:cNvSpPr/>
          <p:nvPr/>
        </p:nvSpPr>
        <p:spPr>
          <a:xfrm>
            <a:off x="1837501" y="269965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B2A432A-FD09-2A3F-EBF9-C68BBA12BF48}"/>
              </a:ext>
            </a:extLst>
          </p:cNvPr>
          <p:cNvSpPr/>
          <p:nvPr/>
        </p:nvSpPr>
        <p:spPr>
          <a:xfrm>
            <a:off x="1833146" y="286076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6FD96E5-3540-34E6-2AF2-1612BFAF3A94}"/>
              </a:ext>
            </a:extLst>
          </p:cNvPr>
          <p:cNvSpPr/>
          <p:nvPr/>
        </p:nvSpPr>
        <p:spPr>
          <a:xfrm>
            <a:off x="1846210" y="300445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AECAAC6-1864-6A47-F246-E7C73F2A1B1A}"/>
              </a:ext>
            </a:extLst>
          </p:cNvPr>
          <p:cNvSpPr/>
          <p:nvPr/>
        </p:nvSpPr>
        <p:spPr>
          <a:xfrm>
            <a:off x="1841855" y="315685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311EEA9-1FF1-E799-0E74-4CFC77A47AD9}"/>
              </a:ext>
            </a:extLst>
          </p:cNvPr>
          <p:cNvSpPr/>
          <p:nvPr/>
        </p:nvSpPr>
        <p:spPr>
          <a:xfrm>
            <a:off x="1968130" y="277803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082C791-8254-0F2E-E0AA-63BD5D4A41C5}"/>
              </a:ext>
            </a:extLst>
          </p:cNvPr>
          <p:cNvSpPr/>
          <p:nvPr/>
        </p:nvSpPr>
        <p:spPr>
          <a:xfrm>
            <a:off x="1972484" y="293043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E2C44CC-A713-4C56-72A0-305C1B5C6FFC}"/>
              </a:ext>
            </a:extLst>
          </p:cNvPr>
          <p:cNvSpPr/>
          <p:nvPr/>
        </p:nvSpPr>
        <p:spPr>
          <a:xfrm>
            <a:off x="1976837" y="308283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B05172C-2D93-D080-5CEE-8F73EBF3B6C7}"/>
              </a:ext>
            </a:extLst>
          </p:cNvPr>
          <p:cNvSpPr/>
          <p:nvPr/>
        </p:nvSpPr>
        <p:spPr>
          <a:xfrm>
            <a:off x="1702518" y="2782390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66CB3F1-0A25-49F0-7A0E-112E2C52CDFD}"/>
              </a:ext>
            </a:extLst>
          </p:cNvPr>
          <p:cNvSpPr/>
          <p:nvPr/>
        </p:nvSpPr>
        <p:spPr>
          <a:xfrm>
            <a:off x="1706873" y="2934790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C8FE5EA-F5BE-F312-03AD-D5EA3D50898C}"/>
              </a:ext>
            </a:extLst>
          </p:cNvPr>
          <p:cNvSpPr/>
          <p:nvPr/>
        </p:nvSpPr>
        <p:spPr>
          <a:xfrm>
            <a:off x="1711225" y="307848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D6C1B1A5-E7BE-43C4-19C7-71ED5E2C5D1F}"/>
              </a:ext>
            </a:extLst>
          </p:cNvPr>
          <p:cNvGrpSpPr/>
          <p:nvPr/>
        </p:nvGrpSpPr>
        <p:grpSpPr>
          <a:xfrm>
            <a:off x="3744691" y="3914504"/>
            <a:ext cx="422365" cy="605246"/>
            <a:chOff x="3526974" y="3914504"/>
            <a:chExt cx="422365" cy="605246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7E5558D-D72E-652C-6618-3661F8D8020C}"/>
                </a:ext>
              </a:extLst>
            </p:cNvPr>
            <p:cNvSpPr/>
            <p:nvPr/>
          </p:nvSpPr>
          <p:spPr>
            <a:xfrm>
              <a:off x="3661957" y="39145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33DD253-3A24-1463-E9C9-197F999EFD8F}"/>
                </a:ext>
              </a:extLst>
            </p:cNvPr>
            <p:cNvSpPr/>
            <p:nvPr/>
          </p:nvSpPr>
          <p:spPr>
            <a:xfrm>
              <a:off x="3657602" y="40756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35F7F51-2953-5BAF-2A32-AC830986C533}"/>
                </a:ext>
              </a:extLst>
            </p:cNvPr>
            <p:cNvSpPr/>
            <p:nvPr/>
          </p:nvSpPr>
          <p:spPr>
            <a:xfrm>
              <a:off x="3670666" y="42193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AC19FEA-AAEC-73EE-2905-83E1FD90AB46}"/>
                </a:ext>
              </a:extLst>
            </p:cNvPr>
            <p:cNvSpPr/>
            <p:nvPr/>
          </p:nvSpPr>
          <p:spPr>
            <a:xfrm>
              <a:off x="3666311" y="43717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BBBC38E-1E2C-0C2A-9844-02F4CE54D333}"/>
                </a:ext>
              </a:extLst>
            </p:cNvPr>
            <p:cNvSpPr/>
            <p:nvPr/>
          </p:nvSpPr>
          <p:spPr>
            <a:xfrm>
              <a:off x="3792586" y="39928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B1A63F4-E01B-1CAA-E868-56FC659AD7B3}"/>
                </a:ext>
              </a:extLst>
            </p:cNvPr>
            <p:cNvSpPr/>
            <p:nvPr/>
          </p:nvSpPr>
          <p:spPr>
            <a:xfrm>
              <a:off x="3788231" y="41452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F7DE807-ECAA-A61E-41FE-F6353566D9AB}"/>
                </a:ext>
              </a:extLst>
            </p:cNvPr>
            <p:cNvSpPr/>
            <p:nvPr/>
          </p:nvSpPr>
          <p:spPr>
            <a:xfrm>
              <a:off x="3801293" y="42976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24C29242-47B1-022A-6FEC-5EC15DF1104A}"/>
                </a:ext>
              </a:extLst>
            </p:cNvPr>
            <p:cNvSpPr/>
            <p:nvPr/>
          </p:nvSpPr>
          <p:spPr>
            <a:xfrm>
              <a:off x="3526974" y="39972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838C51B-8C19-3F8B-5F92-784D5DE34F83}"/>
                </a:ext>
              </a:extLst>
            </p:cNvPr>
            <p:cNvSpPr/>
            <p:nvPr/>
          </p:nvSpPr>
          <p:spPr>
            <a:xfrm>
              <a:off x="3531329" y="41496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F3086D8-8DFC-65AE-2B05-C15AE63E640D}"/>
                </a:ext>
              </a:extLst>
            </p:cNvPr>
            <p:cNvSpPr/>
            <p:nvPr/>
          </p:nvSpPr>
          <p:spPr>
            <a:xfrm>
              <a:off x="3535681" y="429332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EF4F7F69-396C-BFF1-CA82-564B00163ECC}"/>
              </a:ext>
            </a:extLst>
          </p:cNvPr>
          <p:cNvGrpSpPr/>
          <p:nvPr/>
        </p:nvGrpSpPr>
        <p:grpSpPr>
          <a:xfrm>
            <a:off x="5255630" y="4066904"/>
            <a:ext cx="422365" cy="605246"/>
            <a:chOff x="5037913" y="4066904"/>
            <a:chExt cx="422365" cy="605246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6786B521-9A47-9A98-47D1-12B15C338615}"/>
                </a:ext>
              </a:extLst>
            </p:cNvPr>
            <p:cNvSpPr/>
            <p:nvPr/>
          </p:nvSpPr>
          <p:spPr>
            <a:xfrm>
              <a:off x="5172896" y="40669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131A04E-A93F-6523-6812-A56E83D3F92E}"/>
                </a:ext>
              </a:extLst>
            </p:cNvPr>
            <p:cNvSpPr/>
            <p:nvPr/>
          </p:nvSpPr>
          <p:spPr>
            <a:xfrm>
              <a:off x="5168541" y="42280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0859CD1-6DE8-4C0B-AE89-390DFF5E10F7}"/>
                </a:ext>
              </a:extLst>
            </p:cNvPr>
            <p:cNvSpPr/>
            <p:nvPr/>
          </p:nvSpPr>
          <p:spPr>
            <a:xfrm>
              <a:off x="5181605" y="43717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11C6D3B7-32F9-770D-FE08-D90E90FEF6B5}"/>
                </a:ext>
              </a:extLst>
            </p:cNvPr>
            <p:cNvSpPr/>
            <p:nvPr/>
          </p:nvSpPr>
          <p:spPr>
            <a:xfrm>
              <a:off x="5177250" y="45241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DC24443-013A-A0F2-ED9E-27CE3293EC5E}"/>
                </a:ext>
              </a:extLst>
            </p:cNvPr>
            <p:cNvSpPr/>
            <p:nvPr/>
          </p:nvSpPr>
          <p:spPr>
            <a:xfrm>
              <a:off x="5303525" y="41452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2A7F5E9-C3C9-9D22-D474-8DF830304519}"/>
                </a:ext>
              </a:extLst>
            </p:cNvPr>
            <p:cNvSpPr/>
            <p:nvPr/>
          </p:nvSpPr>
          <p:spPr>
            <a:xfrm>
              <a:off x="5299170" y="42976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3552596-E97D-76D5-23B4-1E1C50809067}"/>
                </a:ext>
              </a:extLst>
            </p:cNvPr>
            <p:cNvSpPr/>
            <p:nvPr/>
          </p:nvSpPr>
          <p:spPr>
            <a:xfrm>
              <a:off x="5312232" y="44500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0D4D36F-B2B0-4FE0-42B1-BF89ECE7B857}"/>
                </a:ext>
              </a:extLst>
            </p:cNvPr>
            <p:cNvSpPr/>
            <p:nvPr/>
          </p:nvSpPr>
          <p:spPr>
            <a:xfrm>
              <a:off x="5037913" y="41496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34BAAD6-6883-CEED-711F-2629C1C2E4D0}"/>
                </a:ext>
              </a:extLst>
            </p:cNvPr>
            <p:cNvSpPr/>
            <p:nvPr/>
          </p:nvSpPr>
          <p:spPr>
            <a:xfrm>
              <a:off x="5042268" y="43020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FAE21A8-54F6-3E39-B6CC-0F0F2AF51519}"/>
                </a:ext>
              </a:extLst>
            </p:cNvPr>
            <p:cNvSpPr/>
            <p:nvPr/>
          </p:nvSpPr>
          <p:spPr>
            <a:xfrm>
              <a:off x="5046620" y="444572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43B895B8-896B-62EF-8EDA-A34D779306E8}"/>
              </a:ext>
            </a:extLst>
          </p:cNvPr>
          <p:cNvGrpSpPr/>
          <p:nvPr/>
        </p:nvGrpSpPr>
        <p:grpSpPr>
          <a:xfrm>
            <a:off x="6096010" y="2773679"/>
            <a:ext cx="422365" cy="605246"/>
            <a:chOff x="5878293" y="2773679"/>
            <a:chExt cx="422365" cy="605246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AE3A9AC-8DA6-A56E-8D76-7BF599697EF7}"/>
                </a:ext>
              </a:extLst>
            </p:cNvPr>
            <p:cNvSpPr/>
            <p:nvPr/>
          </p:nvSpPr>
          <p:spPr>
            <a:xfrm>
              <a:off x="6013276" y="27736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027931F0-C68C-E047-5C46-E43889B73FA8}"/>
                </a:ext>
              </a:extLst>
            </p:cNvPr>
            <p:cNvSpPr/>
            <p:nvPr/>
          </p:nvSpPr>
          <p:spPr>
            <a:xfrm>
              <a:off x="6008921" y="293478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138264D-4BD6-6E0C-671C-E7012149CA1C}"/>
                </a:ext>
              </a:extLst>
            </p:cNvPr>
            <p:cNvSpPr/>
            <p:nvPr/>
          </p:nvSpPr>
          <p:spPr>
            <a:xfrm>
              <a:off x="6021985" y="30784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7AA8E494-D713-E120-09A1-706F4C60E10C}"/>
                </a:ext>
              </a:extLst>
            </p:cNvPr>
            <p:cNvSpPr/>
            <p:nvPr/>
          </p:nvSpPr>
          <p:spPr>
            <a:xfrm>
              <a:off x="6017630" y="32308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DA988E3-23C1-4F5C-865E-AF1249DC8ED1}"/>
                </a:ext>
              </a:extLst>
            </p:cNvPr>
            <p:cNvSpPr/>
            <p:nvPr/>
          </p:nvSpPr>
          <p:spPr>
            <a:xfrm>
              <a:off x="6143905" y="285205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1CE27173-AE26-6807-C236-8A97A7874071}"/>
                </a:ext>
              </a:extLst>
            </p:cNvPr>
            <p:cNvSpPr/>
            <p:nvPr/>
          </p:nvSpPr>
          <p:spPr>
            <a:xfrm>
              <a:off x="6139550" y="300445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DDF00AC0-4132-A496-01AB-2BFE8C1995E8}"/>
                </a:ext>
              </a:extLst>
            </p:cNvPr>
            <p:cNvSpPr/>
            <p:nvPr/>
          </p:nvSpPr>
          <p:spPr>
            <a:xfrm>
              <a:off x="6152612" y="315685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1F0BD-478F-200B-38D4-23F4AD0942B7}"/>
                </a:ext>
              </a:extLst>
            </p:cNvPr>
            <p:cNvSpPr/>
            <p:nvPr/>
          </p:nvSpPr>
          <p:spPr>
            <a:xfrm>
              <a:off x="5878293" y="285641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196D835-A151-801C-50F2-424CAD0EF97B}"/>
                </a:ext>
              </a:extLst>
            </p:cNvPr>
            <p:cNvSpPr/>
            <p:nvPr/>
          </p:nvSpPr>
          <p:spPr>
            <a:xfrm>
              <a:off x="5882648" y="300881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AD91D92-15E2-1F49-2CDC-AA42299A748F}"/>
                </a:ext>
              </a:extLst>
            </p:cNvPr>
            <p:cNvSpPr/>
            <p:nvPr/>
          </p:nvSpPr>
          <p:spPr>
            <a:xfrm>
              <a:off x="5887000" y="31525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F547222D-C3DE-F5A0-F9D2-52097ACB09D2}"/>
              </a:ext>
            </a:extLst>
          </p:cNvPr>
          <p:cNvGrpSpPr/>
          <p:nvPr/>
        </p:nvGrpSpPr>
        <p:grpSpPr>
          <a:xfrm>
            <a:off x="7606949" y="4981306"/>
            <a:ext cx="422365" cy="605246"/>
            <a:chOff x="7389232" y="4981306"/>
            <a:chExt cx="422365" cy="605246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E7CBC26F-637B-9B7B-D7C0-E5DC584506A1}"/>
                </a:ext>
              </a:extLst>
            </p:cNvPr>
            <p:cNvSpPr/>
            <p:nvPr/>
          </p:nvSpPr>
          <p:spPr>
            <a:xfrm>
              <a:off x="7524215" y="49813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EAE4AA2-287B-0254-EF7C-57F11A26843C}"/>
                </a:ext>
              </a:extLst>
            </p:cNvPr>
            <p:cNvSpPr/>
            <p:nvPr/>
          </p:nvSpPr>
          <p:spPr>
            <a:xfrm>
              <a:off x="7519860" y="514241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91130CE-4B7E-8ACB-92E6-38EF8039B3CF}"/>
                </a:ext>
              </a:extLst>
            </p:cNvPr>
            <p:cNvSpPr/>
            <p:nvPr/>
          </p:nvSpPr>
          <p:spPr>
            <a:xfrm>
              <a:off x="7532924" y="52861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89B1952-A75D-E213-9093-386D813E42C2}"/>
                </a:ext>
              </a:extLst>
            </p:cNvPr>
            <p:cNvSpPr/>
            <p:nvPr/>
          </p:nvSpPr>
          <p:spPr>
            <a:xfrm>
              <a:off x="7528569" y="54385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BF5DFEB-61DB-4F95-72A7-0A515F64EC22}"/>
                </a:ext>
              </a:extLst>
            </p:cNvPr>
            <p:cNvSpPr/>
            <p:nvPr/>
          </p:nvSpPr>
          <p:spPr>
            <a:xfrm>
              <a:off x="7654844" y="505968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C1D21A23-0E5B-D0C4-531C-4B671A0FB670}"/>
                </a:ext>
              </a:extLst>
            </p:cNvPr>
            <p:cNvSpPr/>
            <p:nvPr/>
          </p:nvSpPr>
          <p:spPr>
            <a:xfrm>
              <a:off x="7650489" y="521208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D78192CB-1D1C-08C3-4066-CE30192300CC}"/>
                </a:ext>
              </a:extLst>
            </p:cNvPr>
            <p:cNvSpPr/>
            <p:nvPr/>
          </p:nvSpPr>
          <p:spPr>
            <a:xfrm>
              <a:off x="7663551" y="536448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2CAFE3A-6D52-5C4C-0AA6-EEF47725BC74}"/>
                </a:ext>
              </a:extLst>
            </p:cNvPr>
            <p:cNvSpPr/>
            <p:nvPr/>
          </p:nvSpPr>
          <p:spPr>
            <a:xfrm>
              <a:off x="7389232" y="506403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D1AECBEF-2AE5-AF14-2AEA-F3F944B74984}"/>
                </a:ext>
              </a:extLst>
            </p:cNvPr>
            <p:cNvSpPr/>
            <p:nvPr/>
          </p:nvSpPr>
          <p:spPr>
            <a:xfrm>
              <a:off x="7393587" y="521643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71316EB-5D1B-0267-FE61-D93318232CF3}"/>
                </a:ext>
              </a:extLst>
            </p:cNvPr>
            <p:cNvSpPr/>
            <p:nvPr/>
          </p:nvSpPr>
          <p:spPr>
            <a:xfrm>
              <a:off x="7397939" y="536013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0845D33F-85E2-9C75-96F9-6BDBF433CCFB}"/>
              </a:ext>
            </a:extLst>
          </p:cNvPr>
          <p:cNvGrpSpPr/>
          <p:nvPr/>
        </p:nvGrpSpPr>
        <p:grpSpPr>
          <a:xfrm>
            <a:off x="5077102" y="2499357"/>
            <a:ext cx="822956" cy="849089"/>
            <a:chOff x="4859385" y="2499357"/>
            <a:chExt cx="822956" cy="849089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B9DB20BF-2B84-7FA4-952C-F2A513CF9157}"/>
                </a:ext>
              </a:extLst>
            </p:cNvPr>
            <p:cNvSpPr/>
            <p:nvPr/>
          </p:nvSpPr>
          <p:spPr>
            <a:xfrm>
              <a:off x="5264341" y="311331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6CE1705-7BB5-2430-1BDF-1A2BD0AB4CBE}"/>
                </a:ext>
              </a:extLst>
            </p:cNvPr>
            <p:cNvSpPr/>
            <p:nvPr/>
          </p:nvSpPr>
          <p:spPr>
            <a:xfrm>
              <a:off x="5120649" y="25777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169A6C1-6969-C80E-8C6F-04E7410A80B1}"/>
                </a:ext>
              </a:extLst>
            </p:cNvPr>
            <p:cNvSpPr/>
            <p:nvPr/>
          </p:nvSpPr>
          <p:spPr>
            <a:xfrm>
              <a:off x="5133713" y="320040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A0C0A14-B7E9-3549-EDEF-FB53452CE8CC}"/>
                </a:ext>
              </a:extLst>
            </p:cNvPr>
            <p:cNvSpPr/>
            <p:nvPr/>
          </p:nvSpPr>
          <p:spPr>
            <a:xfrm>
              <a:off x="5251278" y="249935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C9983CC9-7AA1-C0D8-AFA3-3C55AC646F3D}"/>
                </a:ext>
              </a:extLst>
            </p:cNvPr>
            <p:cNvSpPr/>
            <p:nvPr/>
          </p:nvSpPr>
          <p:spPr>
            <a:xfrm>
              <a:off x="4994368" y="266046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A9CABFD7-211C-AF82-4441-6938A6AFFBC0}"/>
                </a:ext>
              </a:extLst>
            </p:cNvPr>
            <p:cNvSpPr/>
            <p:nvPr/>
          </p:nvSpPr>
          <p:spPr>
            <a:xfrm>
              <a:off x="4990013" y="282157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A9A1EB8-9E7B-C060-4C84-B1A29D75C25D}"/>
                </a:ext>
              </a:extLst>
            </p:cNvPr>
            <p:cNvSpPr/>
            <p:nvPr/>
          </p:nvSpPr>
          <p:spPr>
            <a:xfrm>
              <a:off x="5003077" y="296526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877D6D4A-2731-B552-DB4B-2908E0E0E5FF}"/>
                </a:ext>
              </a:extLst>
            </p:cNvPr>
            <p:cNvSpPr/>
            <p:nvPr/>
          </p:nvSpPr>
          <p:spPr>
            <a:xfrm>
              <a:off x="4998722" y="311766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231E4788-C991-4206-475A-80B0488B2DE8}"/>
                </a:ext>
              </a:extLst>
            </p:cNvPr>
            <p:cNvSpPr/>
            <p:nvPr/>
          </p:nvSpPr>
          <p:spPr>
            <a:xfrm>
              <a:off x="5124997" y="273884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397028DC-77F4-C021-85CC-38AE719C3AF1}"/>
                </a:ext>
              </a:extLst>
            </p:cNvPr>
            <p:cNvSpPr/>
            <p:nvPr/>
          </p:nvSpPr>
          <p:spPr>
            <a:xfrm>
              <a:off x="5120642" y="289124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31E5FC21-19A6-6C5A-057F-EC7E6A07ADC2}"/>
                </a:ext>
              </a:extLst>
            </p:cNvPr>
            <p:cNvSpPr/>
            <p:nvPr/>
          </p:nvSpPr>
          <p:spPr>
            <a:xfrm>
              <a:off x="5133704" y="304364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2FD62-33CA-E987-2F5F-00A68789201E}"/>
                </a:ext>
              </a:extLst>
            </p:cNvPr>
            <p:cNvSpPr/>
            <p:nvPr/>
          </p:nvSpPr>
          <p:spPr>
            <a:xfrm>
              <a:off x="4859385" y="274319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ADEE65B-8234-6536-B34C-63BD266B9F4F}"/>
                </a:ext>
              </a:extLst>
            </p:cNvPr>
            <p:cNvSpPr/>
            <p:nvPr/>
          </p:nvSpPr>
          <p:spPr>
            <a:xfrm>
              <a:off x="4863740" y="289559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6359D549-6E1C-19AC-36CE-F5B9762C2DA0}"/>
                </a:ext>
              </a:extLst>
            </p:cNvPr>
            <p:cNvSpPr/>
            <p:nvPr/>
          </p:nvSpPr>
          <p:spPr>
            <a:xfrm>
              <a:off x="4868092" y="303929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2902FC93-A30D-429E-ED5A-E4B783DC52FB}"/>
                </a:ext>
              </a:extLst>
            </p:cNvPr>
            <p:cNvSpPr/>
            <p:nvPr/>
          </p:nvSpPr>
          <p:spPr>
            <a:xfrm>
              <a:off x="5394959" y="25733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2497E8E3-F4E4-79AC-B371-AA884305FB73}"/>
                </a:ext>
              </a:extLst>
            </p:cNvPr>
            <p:cNvSpPr/>
            <p:nvPr/>
          </p:nvSpPr>
          <p:spPr>
            <a:xfrm>
              <a:off x="5390604" y="273448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1505808E-6A0C-3641-FC54-C52DA0EFB1E9}"/>
                </a:ext>
              </a:extLst>
            </p:cNvPr>
            <p:cNvSpPr/>
            <p:nvPr/>
          </p:nvSpPr>
          <p:spPr>
            <a:xfrm>
              <a:off x="5403668" y="28781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006D6153-88DC-8DC8-8D2D-402C9980E739}"/>
                </a:ext>
              </a:extLst>
            </p:cNvPr>
            <p:cNvSpPr/>
            <p:nvPr/>
          </p:nvSpPr>
          <p:spPr>
            <a:xfrm>
              <a:off x="5399313" y="30305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7BBE669-120F-CC64-B8F5-261995B9A54B}"/>
                </a:ext>
              </a:extLst>
            </p:cNvPr>
            <p:cNvSpPr/>
            <p:nvPr/>
          </p:nvSpPr>
          <p:spPr>
            <a:xfrm>
              <a:off x="5525588" y="26517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145C0E8D-699B-FC9A-26BD-3CBF87102267}"/>
                </a:ext>
              </a:extLst>
            </p:cNvPr>
            <p:cNvSpPr/>
            <p:nvPr/>
          </p:nvSpPr>
          <p:spPr>
            <a:xfrm>
              <a:off x="5529942" y="28041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77AD60DE-CA19-E168-4A9C-7F30FE1421EE}"/>
                </a:ext>
              </a:extLst>
            </p:cNvPr>
            <p:cNvSpPr/>
            <p:nvPr/>
          </p:nvSpPr>
          <p:spPr>
            <a:xfrm>
              <a:off x="5534295" y="29565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8AEB9F6-C35D-9B23-FD3F-F1666D8BD039}"/>
                </a:ext>
              </a:extLst>
            </p:cNvPr>
            <p:cNvSpPr/>
            <p:nvPr/>
          </p:nvSpPr>
          <p:spPr>
            <a:xfrm>
              <a:off x="5259976" y="26561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87A67840-B902-90EA-0A9F-F7CEC1D5C142}"/>
                </a:ext>
              </a:extLst>
            </p:cNvPr>
            <p:cNvSpPr/>
            <p:nvPr/>
          </p:nvSpPr>
          <p:spPr>
            <a:xfrm>
              <a:off x="5264331" y="28085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5A0E7891-E3BD-449C-6BE5-0E7D00A0EF25}"/>
                </a:ext>
              </a:extLst>
            </p:cNvPr>
            <p:cNvSpPr/>
            <p:nvPr/>
          </p:nvSpPr>
          <p:spPr>
            <a:xfrm>
              <a:off x="5268683" y="29522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108AC9FC-AEA6-B412-5457-1A5312960512}"/>
              </a:ext>
            </a:extLst>
          </p:cNvPr>
          <p:cNvGrpSpPr/>
          <p:nvPr/>
        </p:nvGrpSpPr>
        <p:grpSpPr>
          <a:xfrm>
            <a:off x="6875424" y="3600993"/>
            <a:ext cx="822956" cy="849089"/>
            <a:chOff x="6657707" y="3600993"/>
            <a:chExt cx="822956" cy="849089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484DFF4-2725-90DE-05A1-C063B4EF6C63}"/>
                </a:ext>
              </a:extLst>
            </p:cNvPr>
            <p:cNvSpPr/>
            <p:nvPr/>
          </p:nvSpPr>
          <p:spPr>
            <a:xfrm>
              <a:off x="7062663" y="421494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85BD38F7-4D88-B90B-BF2C-970BA844A5DC}"/>
                </a:ext>
              </a:extLst>
            </p:cNvPr>
            <p:cNvSpPr/>
            <p:nvPr/>
          </p:nvSpPr>
          <p:spPr>
            <a:xfrm>
              <a:off x="6918971" y="367937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A4ACD08-F8BB-CCF8-5A95-3E0C80DF20D7}"/>
                </a:ext>
              </a:extLst>
            </p:cNvPr>
            <p:cNvSpPr/>
            <p:nvPr/>
          </p:nvSpPr>
          <p:spPr>
            <a:xfrm>
              <a:off x="6932035" y="430203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CEE2B28-97F3-9EC0-3829-E0A98F75ADC1}"/>
                </a:ext>
              </a:extLst>
            </p:cNvPr>
            <p:cNvSpPr/>
            <p:nvPr/>
          </p:nvSpPr>
          <p:spPr>
            <a:xfrm>
              <a:off x="7049600" y="360099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CE4CBC77-FFB4-18FA-DDE7-5E8E81406EE5}"/>
                </a:ext>
              </a:extLst>
            </p:cNvPr>
            <p:cNvSpPr/>
            <p:nvPr/>
          </p:nvSpPr>
          <p:spPr>
            <a:xfrm>
              <a:off x="6792690" y="376210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F4016EFE-D227-10D7-9759-786154090662}"/>
                </a:ext>
              </a:extLst>
            </p:cNvPr>
            <p:cNvSpPr/>
            <p:nvPr/>
          </p:nvSpPr>
          <p:spPr>
            <a:xfrm>
              <a:off x="6788335" y="392320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2D03C87B-6C4F-0A43-6ECB-F48B293203E3}"/>
                </a:ext>
              </a:extLst>
            </p:cNvPr>
            <p:cNvSpPr/>
            <p:nvPr/>
          </p:nvSpPr>
          <p:spPr>
            <a:xfrm>
              <a:off x="6801399" y="406690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090F3133-9DAB-DE9D-5B17-34D8D0E0F8BF}"/>
                </a:ext>
              </a:extLst>
            </p:cNvPr>
            <p:cNvSpPr/>
            <p:nvPr/>
          </p:nvSpPr>
          <p:spPr>
            <a:xfrm>
              <a:off x="6797044" y="421930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FF064E97-BBEB-9385-F5F2-00E577A33003}"/>
                </a:ext>
              </a:extLst>
            </p:cNvPr>
            <p:cNvSpPr/>
            <p:nvPr/>
          </p:nvSpPr>
          <p:spPr>
            <a:xfrm>
              <a:off x="6923319" y="38404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30DCC30-BDC7-CD50-9541-8477CE5E5FDF}"/>
                </a:ext>
              </a:extLst>
            </p:cNvPr>
            <p:cNvSpPr/>
            <p:nvPr/>
          </p:nvSpPr>
          <p:spPr>
            <a:xfrm>
              <a:off x="6918964" y="39928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7088836F-CBF6-68CA-554E-BC0DC6A1FCE9}"/>
                </a:ext>
              </a:extLst>
            </p:cNvPr>
            <p:cNvSpPr/>
            <p:nvPr/>
          </p:nvSpPr>
          <p:spPr>
            <a:xfrm>
              <a:off x="6932026" y="41452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957E6C1E-DE47-DD51-FBF4-DB5445CD5C3C}"/>
                </a:ext>
              </a:extLst>
            </p:cNvPr>
            <p:cNvSpPr/>
            <p:nvPr/>
          </p:nvSpPr>
          <p:spPr>
            <a:xfrm>
              <a:off x="6657707" y="384483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599C54F-9453-8AF1-68D4-D3C47CC2F546}"/>
                </a:ext>
              </a:extLst>
            </p:cNvPr>
            <p:cNvSpPr/>
            <p:nvPr/>
          </p:nvSpPr>
          <p:spPr>
            <a:xfrm>
              <a:off x="6662062" y="399723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36967DA5-46F7-F3C3-5087-37EE886D5F78}"/>
                </a:ext>
              </a:extLst>
            </p:cNvPr>
            <p:cNvSpPr/>
            <p:nvPr/>
          </p:nvSpPr>
          <p:spPr>
            <a:xfrm>
              <a:off x="6666414" y="414092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ABB8C55C-5D4F-AF1F-42D5-2CF647A475CE}"/>
                </a:ext>
              </a:extLst>
            </p:cNvPr>
            <p:cNvSpPr/>
            <p:nvPr/>
          </p:nvSpPr>
          <p:spPr>
            <a:xfrm>
              <a:off x="7193281" y="36750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E46F228-D957-B5A1-FF96-2312018CD4E2}"/>
                </a:ext>
              </a:extLst>
            </p:cNvPr>
            <p:cNvSpPr/>
            <p:nvPr/>
          </p:nvSpPr>
          <p:spPr>
            <a:xfrm>
              <a:off x="7188926" y="383612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EF3F3D1D-2311-579A-D039-4AEE3C4723EA}"/>
                </a:ext>
              </a:extLst>
            </p:cNvPr>
            <p:cNvSpPr/>
            <p:nvPr/>
          </p:nvSpPr>
          <p:spPr>
            <a:xfrm>
              <a:off x="7201990" y="39798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8FE979FE-1AC4-127F-08C0-70743ED0357D}"/>
                </a:ext>
              </a:extLst>
            </p:cNvPr>
            <p:cNvSpPr/>
            <p:nvPr/>
          </p:nvSpPr>
          <p:spPr>
            <a:xfrm>
              <a:off x="7197635" y="41322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89255572-7098-DD07-C31E-05BE3BD82EE0}"/>
                </a:ext>
              </a:extLst>
            </p:cNvPr>
            <p:cNvSpPr/>
            <p:nvPr/>
          </p:nvSpPr>
          <p:spPr>
            <a:xfrm>
              <a:off x="7323910" y="375339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577180AF-BE60-02AD-3597-D44704209541}"/>
                </a:ext>
              </a:extLst>
            </p:cNvPr>
            <p:cNvSpPr/>
            <p:nvPr/>
          </p:nvSpPr>
          <p:spPr>
            <a:xfrm>
              <a:off x="7328264" y="390579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1E4BE65A-19BE-7B5B-637E-914B2BA0605D}"/>
                </a:ext>
              </a:extLst>
            </p:cNvPr>
            <p:cNvSpPr/>
            <p:nvPr/>
          </p:nvSpPr>
          <p:spPr>
            <a:xfrm>
              <a:off x="7332617" y="405819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9628299-BBC3-0D6C-F3E6-8F49D6D07D4E}"/>
                </a:ext>
              </a:extLst>
            </p:cNvPr>
            <p:cNvSpPr/>
            <p:nvPr/>
          </p:nvSpPr>
          <p:spPr>
            <a:xfrm>
              <a:off x="7058298" y="375774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92C96904-EED7-5833-D94A-06A8BBAFADF2}"/>
                </a:ext>
              </a:extLst>
            </p:cNvPr>
            <p:cNvSpPr/>
            <p:nvPr/>
          </p:nvSpPr>
          <p:spPr>
            <a:xfrm>
              <a:off x="7062653" y="391014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CB7061C8-D1BC-37D1-3610-CC75CC8900DC}"/>
                </a:ext>
              </a:extLst>
            </p:cNvPr>
            <p:cNvSpPr/>
            <p:nvPr/>
          </p:nvSpPr>
          <p:spPr>
            <a:xfrm>
              <a:off x="7067005" y="405384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F2155AAE-6739-DE71-E949-3D3CB4B5D74E}"/>
              </a:ext>
            </a:extLst>
          </p:cNvPr>
          <p:cNvGrpSpPr/>
          <p:nvPr/>
        </p:nvGrpSpPr>
        <p:grpSpPr>
          <a:xfrm>
            <a:off x="7341334" y="1349822"/>
            <a:ext cx="822956" cy="849089"/>
            <a:chOff x="7123617" y="1349822"/>
            <a:chExt cx="822956" cy="849089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26CF2D0C-3AF0-A328-9C68-0CD4D70E783B}"/>
                </a:ext>
              </a:extLst>
            </p:cNvPr>
            <p:cNvSpPr/>
            <p:nvPr/>
          </p:nvSpPr>
          <p:spPr>
            <a:xfrm>
              <a:off x="7528573" y="196377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AE26705C-7AE1-ECDE-C951-856169636960}"/>
                </a:ext>
              </a:extLst>
            </p:cNvPr>
            <p:cNvSpPr/>
            <p:nvPr/>
          </p:nvSpPr>
          <p:spPr>
            <a:xfrm>
              <a:off x="7384881" y="142820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626598A-EEC8-1658-168D-0CDDAD1A9A64}"/>
                </a:ext>
              </a:extLst>
            </p:cNvPr>
            <p:cNvSpPr/>
            <p:nvPr/>
          </p:nvSpPr>
          <p:spPr>
            <a:xfrm>
              <a:off x="7397945" y="205086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65DDD449-0ACD-4CF6-E14C-3F2707D74A7D}"/>
                </a:ext>
              </a:extLst>
            </p:cNvPr>
            <p:cNvSpPr/>
            <p:nvPr/>
          </p:nvSpPr>
          <p:spPr>
            <a:xfrm>
              <a:off x="7515510" y="134982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9ADCA9C-9243-5272-3339-83286C22F70B}"/>
                </a:ext>
              </a:extLst>
            </p:cNvPr>
            <p:cNvSpPr/>
            <p:nvPr/>
          </p:nvSpPr>
          <p:spPr>
            <a:xfrm>
              <a:off x="7258600" y="151093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35530A7-C4CB-89DE-D3D3-31C036D44201}"/>
                </a:ext>
              </a:extLst>
            </p:cNvPr>
            <p:cNvSpPr/>
            <p:nvPr/>
          </p:nvSpPr>
          <p:spPr>
            <a:xfrm>
              <a:off x="7254245" y="167203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C7D3C07C-066D-6349-081F-B6FD9AF388DE}"/>
                </a:ext>
              </a:extLst>
            </p:cNvPr>
            <p:cNvSpPr/>
            <p:nvPr/>
          </p:nvSpPr>
          <p:spPr>
            <a:xfrm>
              <a:off x="7267309" y="181573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B802116D-99EB-99CE-CFE6-1DEABC227704}"/>
                </a:ext>
              </a:extLst>
            </p:cNvPr>
            <p:cNvSpPr/>
            <p:nvPr/>
          </p:nvSpPr>
          <p:spPr>
            <a:xfrm>
              <a:off x="7262954" y="196813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DD43A457-B116-8545-19C9-B43D91AB2B04}"/>
                </a:ext>
              </a:extLst>
            </p:cNvPr>
            <p:cNvSpPr/>
            <p:nvPr/>
          </p:nvSpPr>
          <p:spPr>
            <a:xfrm>
              <a:off x="7389229" y="15893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1FCDCC66-5874-F70F-3C76-2BD81F10EC3D}"/>
                </a:ext>
              </a:extLst>
            </p:cNvPr>
            <p:cNvSpPr/>
            <p:nvPr/>
          </p:nvSpPr>
          <p:spPr>
            <a:xfrm>
              <a:off x="7384874" y="17417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61ADCDAD-F45E-82B0-E5DB-FE4A3461F1D8}"/>
                </a:ext>
              </a:extLst>
            </p:cNvPr>
            <p:cNvSpPr/>
            <p:nvPr/>
          </p:nvSpPr>
          <p:spPr>
            <a:xfrm>
              <a:off x="7397936" y="18941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C41A9529-8D96-8428-B262-144942D5341F}"/>
                </a:ext>
              </a:extLst>
            </p:cNvPr>
            <p:cNvSpPr/>
            <p:nvPr/>
          </p:nvSpPr>
          <p:spPr>
            <a:xfrm>
              <a:off x="7123617" y="159366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88313804-678E-AA24-FF56-94AFF2C2A892}"/>
                </a:ext>
              </a:extLst>
            </p:cNvPr>
            <p:cNvSpPr/>
            <p:nvPr/>
          </p:nvSpPr>
          <p:spPr>
            <a:xfrm>
              <a:off x="7127972" y="174606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D1F71E-B527-DBA1-A64A-4E16E233F86F}"/>
                </a:ext>
              </a:extLst>
            </p:cNvPr>
            <p:cNvSpPr/>
            <p:nvPr/>
          </p:nvSpPr>
          <p:spPr>
            <a:xfrm>
              <a:off x="7132324" y="188975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99FBF740-995D-4EE6-157F-44AF307852CC}"/>
                </a:ext>
              </a:extLst>
            </p:cNvPr>
            <p:cNvSpPr/>
            <p:nvPr/>
          </p:nvSpPr>
          <p:spPr>
            <a:xfrm>
              <a:off x="7659191" y="142384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0823C0B5-70CE-6364-25A4-C7729FE3125B}"/>
                </a:ext>
              </a:extLst>
            </p:cNvPr>
            <p:cNvSpPr/>
            <p:nvPr/>
          </p:nvSpPr>
          <p:spPr>
            <a:xfrm>
              <a:off x="7654836" y="158495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B9248854-83C5-EEF1-7535-4BD18F7F2B71}"/>
                </a:ext>
              </a:extLst>
            </p:cNvPr>
            <p:cNvSpPr/>
            <p:nvPr/>
          </p:nvSpPr>
          <p:spPr>
            <a:xfrm>
              <a:off x="7667900" y="172864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02A4C7C0-D1D6-1AA0-AC22-6869DB28C2B3}"/>
                </a:ext>
              </a:extLst>
            </p:cNvPr>
            <p:cNvSpPr/>
            <p:nvPr/>
          </p:nvSpPr>
          <p:spPr>
            <a:xfrm>
              <a:off x="7663545" y="188104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824AF87C-6E45-8AC5-6E5B-ED588C97F8FF}"/>
                </a:ext>
              </a:extLst>
            </p:cNvPr>
            <p:cNvSpPr/>
            <p:nvPr/>
          </p:nvSpPr>
          <p:spPr>
            <a:xfrm>
              <a:off x="7789820" y="150222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E9B72AC1-441B-6409-8E92-6AB1076ED5F7}"/>
                </a:ext>
              </a:extLst>
            </p:cNvPr>
            <p:cNvSpPr/>
            <p:nvPr/>
          </p:nvSpPr>
          <p:spPr>
            <a:xfrm>
              <a:off x="7794174" y="165462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A5D9CBCC-D846-83C5-9F50-FB0E8B0045A6}"/>
                </a:ext>
              </a:extLst>
            </p:cNvPr>
            <p:cNvSpPr/>
            <p:nvPr/>
          </p:nvSpPr>
          <p:spPr>
            <a:xfrm>
              <a:off x="7798527" y="180702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1A9A57F2-6CAC-7134-CCCC-853FA5F121DC}"/>
                </a:ext>
              </a:extLst>
            </p:cNvPr>
            <p:cNvSpPr/>
            <p:nvPr/>
          </p:nvSpPr>
          <p:spPr>
            <a:xfrm>
              <a:off x="7524208" y="150657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44F12DE6-8B42-BDCE-E07E-7FA60ACAA8FB}"/>
                </a:ext>
              </a:extLst>
            </p:cNvPr>
            <p:cNvSpPr/>
            <p:nvPr/>
          </p:nvSpPr>
          <p:spPr>
            <a:xfrm>
              <a:off x="7528563" y="165897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B640FC42-693D-547C-3E62-6C53EA5BA03A}"/>
                </a:ext>
              </a:extLst>
            </p:cNvPr>
            <p:cNvSpPr/>
            <p:nvPr/>
          </p:nvSpPr>
          <p:spPr>
            <a:xfrm>
              <a:off x="7532915" y="180267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5A841F7E-BD79-90CF-6BF0-49E5E964F936}"/>
              </a:ext>
            </a:extLst>
          </p:cNvPr>
          <p:cNvGrpSpPr/>
          <p:nvPr/>
        </p:nvGrpSpPr>
        <p:grpSpPr>
          <a:xfrm>
            <a:off x="6048109" y="5307878"/>
            <a:ext cx="822956" cy="849089"/>
            <a:chOff x="5830392" y="5307878"/>
            <a:chExt cx="822956" cy="849089"/>
          </a:xfrm>
        </p:grpSpPr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715E6366-F79E-2C6D-7D02-FC542FBAE30B}"/>
                </a:ext>
              </a:extLst>
            </p:cNvPr>
            <p:cNvSpPr/>
            <p:nvPr/>
          </p:nvSpPr>
          <p:spPr>
            <a:xfrm>
              <a:off x="6235348" y="592183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FD169AAC-8FCB-4982-1F63-A2321AAE64AF}"/>
                </a:ext>
              </a:extLst>
            </p:cNvPr>
            <p:cNvSpPr/>
            <p:nvPr/>
          </p:nvSpPr>
          <p:spPr>
            <a:xfrm>
              <a:off x="6091656" y="538625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E467D517-497D-38C5-0001-B3F5163061BF}"/>
                </a:ext>
              </a:extLst>
            </p:cNvPr>
            <p:cNvSpPr/>
            <p:nvPr/>
          </p:nvSpPr>
          <p:spPr>
            <a:xfrm>
              <a:off x="6104720" y="600892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EBAFD253-7FD2-E2E0-412E-3B011E67E593}"/>
                </a:ext>
              </a:extLst>
            </p:cNvPr>
            <p:cNvSpPr/>
            <p:nvPr/>
          </p:nvSpPr>
          <p:spPr>
            <a:xfrm>
              <a:off x="6222285" y="530787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A6FAB76F-65DC-B81C-9E4E-08DB6E4D33E2}"/>
                </a:ext>
              </a:extLst>
            </p:cNvPr>
            <p:cNvSpPr/>
            <p:nvPr/>
          </p:nvSpPr>
          <p:spPr>
            <a:xfrm>
              <a:off x="5965375" y="54689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B161FC6C-E6BC-D3E7-9E03-2986C0955F87}"/>
                </a:ext>
              </a:extLst>
            </p:cNvPr>
            <p:cNvSpPr/>
            <p:nvPr/>
          </p:nvSpPr>
          <p:spPr>
            <a:xfrm>
              <a:off x="5961020" y="563009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42D7348C-9932-0922-8C8F-90539A83C842}"/>
                </a:ext>
              </a:extLst>
            </p:cNvPr>
            <p:cNvSpPr/>
            <p:nvPr/>
          </p:nvSpPr>
          <p:spPr>
            <a:xfrm>
              <a:off x="5974084" y="57737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B3769FB8-5CBB-2AE3-6BD0-411A2841E035}"/>
                </a:ext>
              </a:extLst>
            </p:cNvPr>
            <p:cNvSpPr/>
            <p:nvPr/>
          </p:nvSpPr>
          <p:spPr>
            <a:xfrm>
              <a:off x="5969729" y="59261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ABB14895-8C7E-F407-8112-0E7089BF7750}"/>
                </a:ext>
              </a:extLst>
            </p:cNvPr>
            <p:cNvSpPr/>
            <p:nvPr/>
          </p:nvSpPr>
          <p:spPr>
            <a:xfrm>
              <a:off x="6096004" y="554736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5D5F7DB1-F47C-0443-C173-0F0FE79496E9}"/>
                </a:ext>
              </a:extLst>
            </p:cNvPr>
            <p:cNvSpPr/>
            <p:nvPr/>
          </p:nvSpPr>
          <p:spPr>
            <a:xfrm>
              <a:off x="6091649" y="569976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4CE5CA45-0DE6-A840-71AF-348801AD6233}"/>
                </a:ext>
              </a:extLst>
            </p:cNvPr>
            <p:cNvSpPr/>
            <p:nvPr/>
          </p:nvSpPr>
          <p:spPr>
            <a:xfrm>
              <a:off x="6104711" y="585216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F856864A-A81A-5F24-798F-41858B3CA046}"/>
                </a:ext>
              </a:extLst>
            </p:cNvPr>
            <p:cNvSpPr/>
            <p:nvPr/>
          </p:nvSpPr>
          <p:spPr>
            <a:xfrm>
              <a:off x="5830392" y="55517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8521C6E9-ACC8-B738-3839-E3060E8595ED}"/>
                </a:ext>
              </a:extLst>
            </p:cNvPr>
            <p:cNvSpPr/>
            <p:nvPr/>
          </p:nvSpPr>
          <p:spPr>
            <a:xfrm>
              <a:off x="5834747" y="57041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6CE68314-32FA-A99F-3B4D-4E9E758A61B4}"/>
                </a:ext>
              </a:extLst>
            </p:cNvPr>
            <p:cNvSpPr/>
            <p:nvPr/>
          </p:nvSpPr>
          <p:spPr>
            <a:xfrm>
              <a:off x="5839099" y="584781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24514BBB-2E29-ECE6-7F3E-E67863E08C94}"/>
                </a:ext>
              </a:extLst>
            </p:cNvPr>
            <p:cNvSpPr/>
            <p:nvPr/>
          </p:nvSpPr>
          <p:spPr>
            <a:xfrm>
              <a:off x="6365966" y="538190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2994749A-B7C9-48A5-F480-505C10D63558}"/>
                </a:ext>
              </a:extLst>
            </p:cNvPr>
            <p:cNvSpPr/>
            <p:nvPr/>
          </p:nvSpPr>
          <p:spPr>
            <a:xfrm>
              <a:off x="6361611" y="554301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6A2E3681-2EA1-859F-92D5-F73B8029010E}"/>
                </a:ext>
              </a:extLst>
            </p:cNvPr>
            <p:cNvSpPr/>
            <p:nvPr/>
          </p:nvSpPr>
          <p:spPr>
            <a:xfrm>
              <a:off x="6374675" y="568670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3F92B59E-6DCB-73E4-4642-304767B282DC}"/>
                </a:ext>
              </a:extLst>
            </p:cNvPr>
            <p:cNvSpPr/>
            <p:nvPr/>
          </p:nvSpPr>
          <p:spPr>
            <a:xfrm>
              <a:off x="6370320" y="583910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48D7684-0183-E0AD-F34B-6753F1F7397B}"/>
                </a:ext>
              </a:extLst>
            </p:cNvPr>
            <p:cNvSpPr/>
            <p:nvPr/>
          </p:nvSpPr>
          <p:spPr>
            <a:xfrm>
              <a:off x="6496595" y="546028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2E38E14-96B7-FE2B-9FD6-FBF1E058A2C1}"/>
                </a:ext>
              </a:extLst>
            </p:cNvPr>
            <p:cNvSpPr/>
            <p:nvPr/>
          </p:nvSpPr>
          <p:spPr>
            <a:xfrm>
              <a:off x="6500949" y="561268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53799504-516D-8E9F-BA67-7EE3F1DCAEDC}"/>
                </a:ext>
              </a:extLst>
            </p:cNvPr>
            <p:cNvSpPr/>
            <p:nvPr/>
          </p:nvSpPr>
          <p:spPr>
            <a:xfrm>
              <a:off x="6505302" y="576508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009D0F27-734F-FE06-CFA2-C68FEF210088}"/>
                </a:ext>
              </a:extLst>
            </p:cNvPr>
            <p:cNvSpPr/>
            <p:nvPr/>
          </p:nvSpPr>
          <p:spPr>
            <a:xfrm>
              <a:off x="6230983" y="546463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7574E71A-F61E-533E-45D7-555F2E75B93A}"/>
                </a:ext>
              </a:extLst>
            </p:cNvPr>
            <p:cNvSpPr/>
            <p:nvPr/>
          </p:nvSpPr>
          <p:spPr>
            <a:xfrm>
              <a:off x="6235338" y="561703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6F3B8351-E46F-5BFB-0365-10BE8E1A95F3}"/>
                </a:ext>
              </a:extLst>
            </p:cNvPr>
            <p:cNvSpPr/>
            <p:nvPr/>
          </p:nvSpPr>
          <p:spPr>
            <a:xfrm>
              <a:off x="6239690" y="576072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4B201918-BCF2-CF79-3206-A20ADC9F8EA6}"/>
              </a:ext>
            </a:extLst>
          </p:cNvPr>
          <p:cNvGrpSpPr/>
          <p:nvPr/>
        </p:nvGrpSpPr>
        <p:grpSpPr>
          <a:xfrm>
            <a:off x="4145282" y="4554584"/>
            <a:ext cx="822956" cy="849089"/>
            <a:chOff x="3927565" y="4554584"/>
            <a:chExt cx="822956" cy="849089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E994E489-9290-F094-AA61-4E6CACBA7EFB}"/>
                </a:ext>
              </a:extLst>
            </p:cNvPr>
            <p:cNvSpPr/>
            <p:nvPr/>
          </p:nvSpPr>
          <p:spPr>
            <a:xfrm>
              <a:off x="4332521" y="516853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C7151A75-29C7-0A5A-DC0F-293AE7A6AE12}"/>
                </a:ext>
              </a:extLst>
            </p:cNvPr>
            <p:cNvSpPr/>
            <p:nvPr/>
          </p:nvSpPr>
          <p:spPr>
            <a:xfrm>
              <a:off x="4188829" y="463296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1950CB82-D373-3F4F-238E-CAC9FDFA7C14}"/>
                </a:ext>
              </a:extLst>
            </p:cNvPr>
            <p:cNvSpPr/>
            <p:nvPr/>
          </p:nvSpPr>
          <p:spPr>
            <a:xfrm>
              <a:off x="4201893" y="525562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961F4A34-1FD3-31AF-6B14-F398516FE17B}"/>
                </a:ext>
              </a:extLst>
            </p:cNvPr>
            <p:cNvSpPr/>
            <p:nvPr/>
          </p:nvSpPr>
          <p:spPr>
            <a:xfrm>
              <a:off x="4319458" y="455458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8F8EEF3A-5D54-92D3-8E53-602D9555CB74}"/>
                </a:ext>
              </a:extLst>
            </p:cNvPr>
            <p:cNvSpPr/>
            <p:nvPr/>
          </p:nvSpPr>
          <p:spPr>
            <a:xfrm>
              <a:off x="4062548" y="47156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01692A3B-8D01-6B34-3F56-2A99E2934309}"/>
                </a:ext>
              </a:extLst>
            </p:cNvPr>
            <p:cNvSpPr/>
            <p:nvPr/>
          </p:nvSpPr>
          <p:spPr>
            <a:xfrm>
              <a:off x="4058193" y="487680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F3089A40-A98B-7DDE-9797-6FCC809B44C5}"/>
                </a:ext>
              </a:extLst>
            </p:cNvPr>
            <p:cNvSpPr/>
            <p:nvPr/>
          </p:nvSpPr>
          <p:spPr>
            <a:xfrm>
              <a:off x="4071257" y="50204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54264259-DED3-5558-FC1C-49905AD91960}"/>
                </a:ext>
              </a:extLst>
            </p:cNvPr>
            <p:cNvSpPr/>
            <p:nvPr/>
          </p:nvSpPr>
          <p:spPr>
            <a:xfrm>
              <a:off x="4066902" y="51728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0F4A3229-0F70-D728-CC92-617CBA0FEDEA}"/>
                </a:ext>
              </a:extLst>
            </p:cNvPr>
            <p:cNvSpPr/>
            <p:nvPr/>
          </p:nvSpPr>
          <p:spPr>
            <a:xfrm>
              <a:off x="4193177" y="479407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973A44E8-CD71-2D39-3DDB-042BB981276E}"/>
                </a:ext>
              </a:extLst>
            </p:cNvPr>
            <p:cNvSpPr/>
            <p:nvPr/>
          </p:nvSpPr>
          <p:spPr>
            <a:xfrm>
              <a:off x="4188822" y="494647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A6059CF4-C1ED-F98C-66BC-0D6183B3EE86}"/>
                </a:ext>
              </a:extLst>
            </p:cNvPr>
            <p:cNvSpPr/>
            <p:nvPr/>
          </p:nvSpPr>
          <p:spPr>
            <a:xfrm>
              <a:off x="4201884" y="509887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C5376FEC-C3D8-BF21-E156-CFAF4F6F65D2}"/>
                </a:ext>
              </a:extLst>
            </p:cNvPr>
            <p:cNvSpPr/>
            <p:nvPr/>
          </p:nvSpPr>
          <p:spPr>
            <a:xfrm>
              <a:off x="3927565" y="479842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8C15DB79-C0A0-A456-97D4-76B5F0CFFFFD}"/>
                </a:ext>
              </a:extLst>
            </p:cNvPr>
            <p:cNvSpPr/>
            <p:nvPr/>
          </p:nvSpPr>
          <p:spPr>
            <a:xfrm>
              <a:off x="3931920" y="495082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4021DD91-81FD-0D3F-7F14-1F4B11FF3C29}"/>
                </a:ext>
              </a:extLst>
            </p:cNvPr>
            <p:cNvSpPr/>
            <p:nvPr/>
          </p:nvSpPr>
          <p:spPr>
            <a:xfrm>
              <a:off x="3936272" y="50945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E7B78EB6-83C0-2287-2D47-6289F35E8D4F}"/>
                </a:ext>
              </a:extLst>
            </p:cNvPr>
            <p:cNvSpPr/>
            <p:nvPr/>
          </p:nvSpPr>
          <p:spPr>
            <a:xfrm>
              <a:off x="4463139" y="46286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3D0A6ADB-E5DB-D083-E63E-3A02B8847012}"/>
                </a:ext>
              </a:extLst>
            </p:cNvPr>
            <p:cNvSpPr/>
            <p:nvPr/>
          </p:nvSpPr>
          <p:spPr>
            <a:xfrm>
              <a:off x="4458784" y="478971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E8D894ED-B216-FA9B-AD52-31DDEB8571EE}"/>
                </a:ext>
              </a:extLst>
            </p:cNvPr>
            <p:cNvSpPr/>
            <p:nvPr/>
          </p:nvSpPr>
          <p:spPr>
            <a:xfrm>
              <a:off x="4471848" y="49334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F9B5C2B0-70BA-A0D1-47AB-857F20DEAD54}"/>
                </a:ext>
              </a:extLst>
            </p:cNvPr>
            <p:cNvSpPr/>
            <p:nvPr/>
          </p:nvSpPr>
          <p:spPr>
            <a:xfrm>
              <a:off x="4467493" y="50858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76E126EA-AA0C-8E32-916F-92D69DB2DAF2}"/>
                </a:ext>
              </a:extLst>
            </p:cNvPr>
            <p:cNvSpPr/>
            <p:nvPr/>
          </p:nvSpPr>
          <p:spPr>
            <a:xfrm>
              <a:off x="4593768" y="47069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37113F77-5ECC-8EBC-51B9-76CD87028EAF}"/>
                </a:ext>
              </a:extLst>
            </p:cNvPr>
            <p:cNvSpPr/>
            <p:nvPr/>
          </p:nvSpPr>
          <p:spPr>
            <a:xfrm>
              <a:off x="4598122" y="48593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29D78B80-91A6-6BB8-4A7C-F49A1E6186F8}"/>
                </a:ext>
              </a:extLst>
            </p:cNvPr>
            <p:cNvSpPr/>
            <p:nvPr/>
          </p:nvSpPr>
          <p:spPr>
            <a:xfrm>
              <a:off x="4602475" y="50117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3FA324A3-5016-7332-97BD-ECEB93053C1B}"/>
                </a:ext>
              </a:extLst>
            </p:cNvPr>
            <p:cNvSpPr/>
            <p:nvPr/>
          </p:nvSpPr>
          <p:spPr>
            <a:xfrm>
              <a:off x="4328156" y="471133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C2110D5F-77AE-81CB-A4B8-8D0D9B0FE8C7}"/>
                </a:ext>
              </a:extLst>
            </p:cNvPr>
            <p:cNvSpPr/>
            <p:nvPr/>
          </p:nvSpPr>
          <p:spPr>
            <a:xfrm>
              <a:off x="4332511" y="486373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CA627820-6AB3-7B97-3E0D-3A5E763016D9}"/>
                </a:ext>
              </a:extLst>
            </p:cNvPr>
            <p:cNvSpPr/>
            <p:nvPr/>
          </p:nvSpPr>
          <p:spPr>
            <a:xfrm>
              <a:off x="4336863" y="500743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F7CC2C31-81B7-AEF6-62C9-A55DB03B2756}"/>
              </a:ext>
            </a:extLst>
          </p:cNvPr>
          <p:cNvGrpSpPr/>
          <p:nvPr/>
        </p:nvGrpSpPr>
        <p:grpSpPr>
          <a:xfrm>
            <a:off x="2590799" y="3174273"/>
            <a:ext cx="822956" cy="849089"/>
            <a:chOff x="2373082" y="3174273"/>
            <a:chExt cx="822956" cy="849089"/>
          </a:xfrm>
        </p:grpSpPr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267D0458-A2A6-EFB7-8485-6107FFCB582F}"/>
                </a:ext>
              </a:extLst>
            </p:cNvPr>
            <p:cNvSpPr/>
            <p:nvPr/>
          </p:nvSpPr>
          <p:spPr>
            <a:xfrm>
              <a:off x="2778038" y="378822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61A48BAA-282D-BB67-470A-F7D111FCADC4}"/>
                </a:ext>
              </a:extLst>
            </p:cNvPr>
            <p:cNvSpPr/>
            <p:nvPr/>
          </p:nvSpPr>
          <p:spPr>
            <a:xfrm>
              <a:off x="2634346" y="325265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6E2E2356-B7FA-709D-37CC-884C1A1DAD7D}"/>
                </a:ext>
              </a:extLst>
            </p:cNvPr>
            <p:cNvSpPr/>
            <p:nvPr/>
          </p:nvSpPr>
          <p:spPr>
            <a:xfrm>
              <a:off x="2647410" y="387531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C8E84B20-4606-CB68-0D78-9DECE6D4499F}"/>
                </a:ext>
              </a:extLst>
            </p:cNvPr>
            <p:cNvSpPr/>
            <p:nvPr/>
          </p:nvSpPr>
          <p:spPr>
            <a:xfrm>
              <a:off x="2764975" y="317427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F088F8F4-2DD9-75E9-D8DA-AD5FD2B705EE}"/>
                </a:ext>
              </a:extLst>
            </p:cNvPr>
            <p:cNvSpPr/>
            <p:nvPr/>
          </p:nvSpPr>
          <p:spPr>
            <a:xfrm>
              <a:off x="2508065" y="33353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746A3208-F51F-9C33-9465-4DE977E4A288}"/>
                </a:ext>
              </a:extLst>
            </p:cNvPr>
            <p:cNvSpPr/>
            <p:nvPr/>
          </p:nvSpPr>
          <p:spPr>
            <a:xfrm>
              <a:off x="2503710" y="349648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04FFD716-A605-6F2C-DB21-8DA4DBB2D926}"/>
                </a:ext>
              </a:extLst>
            </p:cNvPr>
            <p:cNvSpPr/>
            <p:nvPr/>
          </p:nvSpPr>
          <p:spPr>
            <a:xfrm>
              <a:off x="2516774" y="36401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CAC82220-C17E-5C77-F26B-0BF247456D06}"/>
                </a:ext>
              </a:extLst>
            </p:cNvPr>
            <p:cNvSpPr/>
            <p:nvPr/>
          </p:nvSpPr>
          <p:spPr>
            <a:xfrm>
              <a:off x="2512419" y="37925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27A819C4-9FA2-FB5D-5EF9-1F39ECE12380}"/>
                </a:ext>
              </a:extLst>
            </p:cNvPr>
            <p:cNvSpPr/>
            <p:nvPr/>
          </p:nvSpPr>
          <p:spPr>
            <a:xfrm>
              <a:off x="2638694" y="34137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6E7D1097-EEA1-96D9-BCFF-9B58DBABF2B5}"/>
                </a:ext>
              </a:extLst>
            </p:cNvPr>
            <p:cNvSpPr/>
            <p:nvPr/>
          </p:nvSpPr>
          <p:spPr>
            <a:xfrm>
              <a:off x="2634339" y="35661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071B955A-342B-8B48-E346-1F9F289C9527}"/>
                </a:ext>
              </a:extLst>
            </p:cNvPr>
            <p:cNvSpPr/>
            <p:nvPr/>
          </p:nvSpPr>
          <p:spPr>
            <a:xfrm>
              <a:off x="2647401" y="37185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7F65CBA6-778D-B740-3F8A-A884027B07BA}"/>
                </a:ext>
              </a:extLst>
            </p:cNvPr>
            <p:cNvSpPr/>
            <p:nvPr/>
          </p:nvSpPr>
          <p:spPr>
            <a:xfrm>
              <a:off x="2373082" y="34181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271BA8FA-F3F4-AD7B-178E-61F4466CA85E}"/>
                </a:ext>
              </a:extLst>
            </p:cNvPr>
            <p:cNvSpPr/>
            <p:nvPr/>
          </p:nvSpPr>
          <p:spPr>
            <a:xfrm>
              <a:off x="2377437" y="35705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493C4276-D915-CEB0-DAE0-B369478E4C7C}"/>
                </a:ext>
              </a:extLst>
            </p:cNvPr>
            <p:cNvSpPr/>
            <p:nvPr/>
          </p:nvSpPr>
          <p:spPr>
            <a:xfrm>
              <a:off x="2381789" y="37142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80194D21-A34D-EB5C-F0A4-932A1E9072BC}"/>
                </a:ext>
              </a:extLst>
            </p:cNvPr>
            <p:cNvSpPr/>
            <p:nvPr/>
          </p:nvSpPr>
          <p:spPr>
            <a:xfrm>
              <a:off x="2908656" y="324829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98C7AACE-6661-A892-357A-BFE45CC9CC6F}"/>
                </a:ext>
              </a:extLst>
            </p:cNvPr>
            <p:cNvSpPr/>
            <p:nvPr/>
          </p:nvSpPr>
          <p:spPr>
            <a:xfrm>
              <a:off x="2904301" y="340940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E32F9A54-3A2C-1311-052F-9CA111BFE125}"/>
                </a:ext>
              </a:extLst>
            </p:cNvPr>
            <p:cNvSpPr/>
            <p:nvPr/>
          </p:nvSpPr>
          <p:spPr>
            <a:xfrm>
              <a:off x="2917365" y="355309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3C43EF40-D945-6346-E9E9-BEA4F6DE0860}"/>
                </a:ext>
              </a:extLst>
            </p:cNvPr>
            <p:cNvSpPr/>
            <p:nvPr/>
          </p:nvSpPr>
          <p:spPr>
            <a:xfrm>
              <a:off x="2913010" y="370549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261D20F5-7C3E-5059-1F50-6E6445303E92}"/>
                </a:ext>
              </a:extLst>
            </p:cNvPr>
            <p:cNvSpPr/>
            <p:nvPr/>
          </p:nvSpPr>
          <p:spPr>
            <a:xfrm>
              <a:off x="3039285" y="332667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FF699329-A38E-BF78-7D7D-B7EB058F09CE}"/>
                </a:ext>
              </a:extLst>
            </p:cNvPr>
            <p:cNvSpPr/>
            <p:nvPr/>
          </p:nvSpPr>
          <p:spPr>
            <a:xfrm>
              <a:off x="3043639" y="347907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37A4B392-CC76-FC1D-8708-04E7603F6672}"/>
                </a:ext>
              </a:extLst>
            </p:cNvPr>
            <p:cNvSpPr/>
            <p:nvPr/>
          </p:nvSpPr>
          <p:spPr>
            <a:xfrm>
              <a:off x="3047992" y="363147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FAC1318D-66A1-9DF4-F674-36961A8FEE38}"/>
                </a:ext>
              </a:extLst>
            </p:cNvPr>
            <p:cNvSpPr/>
            <p:nvPr/>
          </p:nvSpPr>
          <p:spPr>
            <a:xfrm>
              <a:off x="2773673" y="333102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798D9EC2-8017-E3BE-5A79-5787EC6C81F7}"/>
                </a:ext>
              </a:extLst>
            </p:cNvPr>
            <p:cNvSpPr/>
            <p:nvPr/>
          </p:nvSpPr>
          <p:spPr>
            <a:xfrm>
              <a:off x="2778028" y="348342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A5D40AD7-1675-3D68-C69F-394A85350E08}"/>
                </a:ext>
              </a:extLst>
            </p:cNvPr>
            <p:cNvSpPr/>
            <p:nvPr/>
          </p:nvSpPr>
          <p:spPr>
            <a:xfrm>
              <a:off x="2782380" y="362712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BB7E8D35-8B75-4771-DBF4-EF32E7548D21}"/>
              </a:ext>
            </a:extLst>
          </p:cNvPr>
          <p:cNvGrpSpPr/>
          <p:nvPr/>
        </p:nvGrpSpPr>
        <p:grpSpPr>
          <a:xfrm>
            <a:off x="2360027" y="2259874"/>
            <a:ext cx="422365" cy="605246"/>
            <a:chOff x="2142310" y="2259874"/>
            <a:chExt cx="422365" cy="605246"/>
          </a:xfrm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39FDBC09-FB89-E373-5212-4AC90337668B}"/>
                </a:ext>
              </a:extLst>
            </p:cNvPr>
            <p:cNvSpPr/>
            <p:nvPr/>
          </p:nvSpPr>
          <p:spPr>
            <a:xfrm>
              <a:off x="2277293" y="225987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DDCC8E7C-A5DD-993A-69B2-E5A7ADA98F55}"/>
                </a:ext>
              </a:extLst>
            </p:cNvPr>
            <p:cNvSpPr/>
            <p:nvPr/>
          </p:nvSpPr>
          <p:spPr>
            <a:xfrm>
              <a:off x="2272938" y="24209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9C844134-0A50-6244-8670-2E4B8847AABB}"/>
                </a:ext>
              </a:extLst>
            </p:cNvPr>
            <p:cNvSpPr/>
            <p:nvPr/>
          </p:nvSpPr>
          <p:spPr>
            <a:xfrm>
              <a:off x="2286002" y="256467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F58593E9-2AE5-5B84-4FD4-F7B1E0D417AB}"/>
                </a:ext>
              </a:extLst>
            </p:cNvPr>
            <p:cNvSpPr/>
            <p:nvPr/>
          </p:nvSpPr>
          <p:spPr>
            <a:xfrm>
              <a:off x="2281647" y="271707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E749098B-586B-5015-B7B0-D6864C4BB24A}"/>
                </a:ext>
              </a:extLst>
            </p:cNvPr>
            <p:cNvSpPr/>
            <p:nvPr/>
          </p:nvSpPr>
          <p:spPr>
            <a:xfrm>
              <a:off x="2407922" y="233825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B383EDBB-7396-88D4-E712-D8D05F0867AF}"/>
                </a:ext>
              </a:extLst>
            </p:cNvPr>
            <p:cNvSpPr/>
            <p:nvPr/>
          </p:nvSpPr>
          <p:spPr>
            <a:xfrm>
              <a:off x="2403567" y="249065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1CCFC62C-420B-7108-931E-5C29DB03191B}"/>
                </a:ext>
              </a:extLst>
            </p:cNvPr>
            <p:cNvSpPr/>
            <p:nvPr/>
          </p:nvSpPr>
          <p:spPr>
            <a:xfrm>
              <a:off x="2416629" y="264305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A9BB7DF7-BCC3-A516-837C-7C160D52DFAE}"/>
                </a:ext>
              </a:extLst>
            </p:cNvPr>
            <p:cNvSpPr/>
            <p:nvPr/>
          </p:nvSpPr>
          <p:spPr>
            <a:xfrm>
              <a:off x="2142310" y="234260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E8BD38E-C3CC-55FB-F23E-035EF1590BD1}"/>
                </a:ext>
              </a:extLst>
            </p:cNvPr>
            <p:cNvSpPr/>
            <p:nvPr/>
          </p:nvSpPr>
          <p:spPr>
            <a:xfrm>
              <a:off x="2146665" y="249500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914136F3-EE2E-CC26-138C-9A887E27B34B}"/>
                </a:ext>
              </a:extLst>
            </p:cNvPr>
            <p:cNvSpPr/>
            <p:nvPr/>
          </p:nvSpPr>
          <p:spPr>
            <a:xfrm>
              <a:off x="2151017" y="263869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BE2C7163-B9E9-C7E4-E6C4-543FCCC59FF1}"/>
              </a:ext>
            </a:extLst>
          </p:cNvPr>
          <p:cNvGrpSpPr/>
          <p:nvPr/>
        </p:nvGrpSpPr>
        <p:grpSpPr>
          <a:xfrm>
            <a:off x="1955078" y="3770813"/>
            <a:ext cx="422365" cy="605246"/>
            <a:chOff x="1737361" y="3770813"/>
            <a:chExt cx="422365" cy="605246"/>
          </a:xfrm>
        </p:grpSpPr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CB929BAC-840B-E302-1D49-0C6A63BDFF9F}"/>
                </a:ext>
              </a:extLst>
            </p:cNvPr>
            <p:cNvSpPr/>
            <p:nvPr/>
          </p:nvSpPr>
          <p:spPr>
            <a:xfrm>
              <a:off x="1872344" y="37708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51CF6D74-ABAE-E1BA-EECE-D370902D8AA5}"/>
                </a:ext>
              </a:extLst>
            </p:cNvPr>
            <p:cNvSpPr/>
            <p:nvPr/>
          </p:nvSpPr>
          <p:spPr>
            <a:xfrm>
              <a:off x="1867989" y="393192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9017D7ED-93D2-2447-BB01-4343F97D5F45}"/>
                </a:ext>
              </a:extLst>
            </p:cNvPr>
            <p:cNvSpPr/>
            <p:nvPr/>
          </p:nvSpPr>
          <p:spPr>
            <a:xfrm>
              <a:off x="1881053" y="40756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EDFD8D1A-009F-86A6-AA2C-9775CCF7820D}"/>
                </a:ext>
              </a:extLst>
            </p:cNvPr>
            <p:cNvSpPr/>
            <p:nvPr/>
          </p:nvSpPr>
          <p:spPr>
            <a:xfrm>
              <a:off x="1876698" y="42280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FC263ED3-F39F-6A17-7EF4-913E90F35B42}"/>
                </a:ext>
              </a:extLst>
            </p:cNvPr>
            <p:cNvSpPr/>
            <p:nvPr/>
          </p:nvSpPr>
          <p:spPr>
            <a:xfrm>
              <a:off x="2002973" y="384919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41124AFE-2618-6CA6-8463-71E215FFA0BC}"/>
                </a:ext>
              </a:extLst>
            </p:cNvPr>
            <p:cNvSpPr/>
            <p:nvPr/>
          </p:nvSpPr>
          <p:spPr>
            <a:xfrm>
              <a:off x="1998618" y="400159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A53855B0-E2D2-A2B5-C8FA-D66C67B4DF1A}"/>
                </a:ext>
              </a:extLst>
            </p:cNvPr>
            <p:cNvSpPr/>
            <p:nvPr/>
          </p:nvSpPr>
          <p:spPr>
            <a:xfrm>
              <a:off x="2011680" y="415399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6804C2CF-8091-C471-59B3-2B34CB3F42A3}"/>
                </a:ext>
              </a:extLst>
            </p:cNvPr>
            <p:cNvSpPr/>
            <p:nvPr/>
          </p:nvSpPr>
          <p:spPr>
            <a:xfrm>
              <a:off x="1737361" y="385354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F00286EC-F26C-93C0-4748-736E3B518440}"/>
                </a:ext>
              </a:extLst>
            </p:cNvPr>
            <p:cNvSpPr/>
            <p:nvPr/>
          </p:nvSpPr>
          <p:spPr>
            <a:xfrm>
              <a:off x="1741716" y="400594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7EC74B5D-98AB-918C-AFDC-3FAC28F41949}"/>
                </a:ext>
              </a:extLst>
            </p:cNvPr>
            <p:cNvSpPr/>
            <p:nvPr/>
          </p:nvSpPr>
          <p:spPr>
            <a:xfrm>
              <a:off x="1746068" y="414963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5FC89806-DF77-6ACB-64E1-6D6783E8B049}"/>
              </a:ext>
            </a:extLst>
          </p:cNvPr>
          <p:cNvGrpSpPr/>
          <p:nvPr/>
        </p:nvGrpSpPr>
        <p:grpSpPr>
          <a:xfrm>
            <a:off x="2847707" y="4602482"/>
            <a:ext cx="422365" cy="605246"/>
            <a:chOff x="2629990" y="4602482"/>
            <a:chExt cx="422365" cy="605246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91E5F9E2-FC62-8D5D-6732-319396900210}"/>
                </a:ext>
              </a:extLst>
            </p:cNvPr>
            <p:cNvSpPr/>
            <p:nvPr/>
          </p:nvSpPr>
          <p:spPr>
            <a:xfrm>
              <a:off x="2764973" y="46024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AF832DE3-01A8-7F8C-823F-A5F8BA55B8C2}"/>
                </a:ext>
              </a:extLst>
            </p:cNvPr>
            <p:cNvSpPr/>
            <p:nvPr/>
          </p:nvSpPr>
          <p:spPr>
            <a:xfrm>
              <a:off x="2760618" y="476359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EDC8D37D-B22E-BC47-9CA1-60B53FDFC3C6}"/>
                </a:ext>
              </a:extLst>
            </p:cNvPr>
            <p:cNvSpPr/>
            <p:nvPr/>
          </p:nvSpPr>
          <p:spPr>
            <a:xfrm>
              <a:off x="2773682" y="49072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B25A3B48-2722-09CB-0622-98F75191AEEC}"/>
                </a:ext>
              </a:extLst>
            </p:cNvPr>
            <p:cNvSpPr/>
            <p:nvPr/>
          </p:nvSpPr>
          <p:spPr>
            <a:xfrm>
              <a:off x="2769327" y="50596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45FB4A85-0FA0-ED83-BB2D-FED444870E17}"/>
                </a:ext>
              </a:extLst>
            </p:cNvPr>
            <p:cNvSpPr/>
            <p:nvPr/>
          </p:nvSpPr>
          <p:spPr>
            <a:xfrm>
              <a:off x="2895602" y="468086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B3DE794E-C58E-95C7-D405-42695B76C624}"/>
                </a:ext>
              </a:extLst>
            </p:cNvPr>
            <p:cNvSpPr/>
            <p:nvPr/>
          </p:nvSpPr>
          <p:spPr>
            <a:xfrm>
              <a:off x="2891247" y="483326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EAD235B7-EE4B-BC39-5D9C-80BC364F52F7}"/>
                </a:ext>
              </a:extLst>
            </p:cNvPr>
            <p:cNvSpPr/>
            <p:nvPr/>
          </p:nvSpPr>
          <p:spPr>
            <a:xfrm>
              <a:off x="2904309" y="498566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33036100-EDB0-3335-C282-2E4F0DDC3548}"/>
                </a:ext>
              </a:extLst>
            </p:cNvPr>
            <p:cNvSpPr/>
            <p:nvPr/>
          </p:nvSpPr>
          <p:spPr>
            <a:xfrm>
              <a:off x="2629990" y="46852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860D3CAC-6AC4-B486-8743-24490E73DE82}"/>
                </a:ext>
              </a:extLst>
            </p:cNvPr>
            <p:cNvSpPr/>
            <p:nvPr/>
          </p:nvSpPr>
          <p:spPr>
            <a:xfrm>
              <a:off x="2634345" y="48376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DDFC616E-15FE-2A74-AD73-D99ABC7EBA83}"/>
                </a:ext>
              </a:extLst>
            </p:cNvPr>
            <p:cNvSpPr/>
            <p:nvPr/>
          </p:nvSpPr>
          <p:spPr>
            <a:xfrm>
              <a:off x="2638697" y="498130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4BC929E3-ABA4-0C7B-A8E6-3CFE206797C3}"/>
              </a:ext>
            </a:extLst>
          </p:cNvPr>
          <p:cNvGrpSpPr/>
          <p:nvPr/>
        </p:nvGrpSpPr>
        <p:grpSpPr>
          <a:xfrm>
            <a:off x="836025" y="1693814"/>
            <a:ext cx="422365" cy="605246"/>
            <a:chOff x="618308" y="1693814"/>
            <a:chExt cx="422365" cy="60524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9F2C282C-786F-048B-A2AE-59E2153737AF}"/>
                </a:ext>
              </a:extLst>
            </p:cNvPr>
            <p:cNvSpPr/>
            <p:nvPr/>
          </p:nvSpPr>
          <p:spPr>
            <a:xfrm>
              <a:off x="753291" y="169381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C6B9A94E-43D9-978A-0EFD-30CB3A560E82}"/>
                </a:ext>
              </a:extLst>
            </p:cNvPr>
            <p:cNvSpPr/>
            <p:nvPr/>
          </p:nvSpPr>
          <p:spPr>
            <a:xfrm>
              <a:off x="748936" y="185492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38879046-4FD6-02F4-59AD-6E2E8DA54038}"/>
                </a:ext>
              </a:extLst>
            </p:cNvPr>
            <p:cNvSpPr/>
            <p:nvPr/>
          </p:nvSpPr>
          <p:spPr>
            <a:xfrm>
              <a:off x="762000" y="199861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F20F1D93-5490-3E04-C5BF-57F4BBF93D75}"/>
                </a:ext>
              </a:extLst>
            </p:cNvPr>
            <p:cNvSpPr/>
            <p:nvPr/>
          </p:nvSpPr>
          <p:spPr>
            <a:xfrm>
              <a:off x="757645" y="215101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CFC672FD-562A-02CC-2C8B-9EBC0C448078}"/>
                </a:ext>
              </a:extLst>
            </p:cNvPr>
            <p:cNvSpPr/>
            <p:nvPr/>
          </p:nvSpPr>
          <p:spPr>
            <a:xfrm>
              <a:off x="883920" y="17721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DFF82ACA-AF9C-7D9C-EF59-8833C585CE7F}"/>
                </a:ext>
              </a:extLst>
            </p:cNvPr>
            <p:cNvSpPr/>
            <p:nvPr/>
          </p:nvSpPr>
          <p:spPr>
            <a:xfrm>
              <a:off x="879565" y="19245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AB41DC0E-859D-243B-9FFC-D1FA1101C27D}"/>
                </a:ext>
              </a:extLst>
            </p:cNvPr>
            <p:cNvSpPr/>
            <p:nvPr/>
          </p:nvSpPr>
          <p:spPr>
            <a:xfrm>
              <a:off x="892627" y="20769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50917936-EBCD-8CBD-82C6-18052694E137}"/>
                </a:ext>
              </a:extLst>
            </p:cNvPr>
            <p:cNvSpPr/>
            <p:nvPr/>
          </p:nvSpPr>
          <p:spPr>
            <a:xfrm>
              <a:off x="618308" y="177654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B93CDEBC-BC8E-C7F3-6E17-ADDE69EBEC4C}"/>
                </a:ext>
              </a:extLst>
            </p:cNvPr>
            <p:cNvSpPr/>
            <p:nvPr/>
          </p:nvSpPr>
          <p:spPr>
            <a:xfrm>
              <a:off x="622663" y="192894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0C95ADD0-289B-E14C-E79D-692F2E52CE0C}"/>
                </a:ext>
              </a:extLst>
            </p:cNvPr>
            <p:cNvSpPr/>
            <p:nvPr/>
          </p:nvSpPr>
          <p:spPr>
            <a:xfrm>
              <a:off x="627015" y="207263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2" name="Oval 311">
            <a:extLst>
              <a:ext uri="{FF2B5EF4-FFF2-40B4-BE49-F238E27FC236}">
                <a16:creationId xmlns:a16="http://schemas.microsoft.com/office/drawing/2014/main" id="{F3513114-D82B-92D3-9F6C-261D96752E6F}"/>
              </a:ext>
            </a:extLst>
          </p:cNvPr>
          <p:cNvSpPr/>
          <p:nvPr/>
        </p:nvSpPr>
        <p:spPr>
          <a:xfrm>
            <a:off x="1271470" y="130620"/>
            <a:ext cx="6644640" cy="6644640"/>
          </a:xfrm>
          <a:prstGeom prst="ellipse">
            <a:avLst/>
          </a:prstGeom>
          <a:solidFill>
            <a:srgbClr val="A6A6A6">
              <a:alpha val="40000"/>
            </a:srgbClr>
          </a:solidFill>
          <a:ln w="139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BBCEDECF-7EDE-2583-2F19-D194A16215F0}"/>
              </a:ext>
            </a:extLst>
          </p:cNvPr>
          <p:cNvCxnSpPr>
            <a:cxnSpLocks/>
          </p:cNvCxnSpPr>
          <p:nvPr/>
        </p:nvCxnSpPr>
        <p:spPr>
          <a:xfrm rot="8100000">
            <a:off x="1271470" y="3452940"/>
            <a:ext cx="6644640" cy="0"/>
          </a:xfrm>
          <a:prstGeom prst="line">
            <a:avLst/>
          </a:prstGeom>
          <a:ln w="146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Freeform: Shape 314">
            <a:extLst>
              <a:ext uri="{FF2B5EF4-FFF2-40B4-BE49-F238E27FC236}">
                <a16:creationId xmlns:a16="http://schemas.microsoft.com/office/drawing/2014/main" id="{38916221-DD7C-A10D-4C80-FF305E10D692}"/>
              </a:ext>
            </a:extLst>
          </p:cNvPr>
          <p:cNvSpPr/>
          <p:nvPr/>
        </p:nvSpPr>
        <p:spPr>
          <a:xfrm>
            <a:off x="578634" y="984913"/>
            <a:ext cx="7841750" cy="5385702"/>
          </a:xfrm>
          <a:custGeom>
            <a:avLst/>
            <a:gdLst>
              <a:gd name="connsiteX0" fmla="*/ 392916 w 7841750"/>
              <a:gd name="connsiteY0" fmla="*/ 443837 h 5385702"/>
              <a:gd name="connsiteX1" fmla="*/ 107166 w 7841750"/>
              <a:gd name="connsiteY1" fmla="*/ 653387 h 5385702"/>
              <a:gd name="connsiteX2" fmla="*/ 21441 w 7841750"/>
              <a:gd name="connsiteY2" fmla="*/ 1386812 h 5385702"/>
              <a:gd name="connsiteX3" fmla="*/ 478641 w 7841750"/>
              <a:gd name="connsiteY3" fmla="*/ 2567912 h 5385702"/>
              <a:gd name="connsiteX4" fmla="*/ 1316841 w 7841750"/>
              <a:gd name="connsiteY4" fmla="*/ 3606137 h 5385702"/>
              <a:gd name="connsiteX5" fmla="*/ 2326491 w 7841750"/>
              <a:gd name="connsiteY5" fmla="*/ 4596737 h 5385702"/>
              <a:gd name="connsiteX6" fmla="*/ 4002891 w 7841750"/>
              <a:gd name="connsiteY6" fmla="*/ 4949162 h 5385702"/>
              <a:gd name="connsiteX7" fmla="*/ 5822166 w 7841750"/>
              <a:gd name="connsiteY7" fmla="*/ 5377787 h 5385702"/>
              <a:gd name="connsiteX8" fmla="*/ 6965166 w 7841750"/>
              <a:gd name="connsiteY8" fmla="*/ 5177762 h 5385702"/>
              <a:gd name="connsiteX9" fmla="*/ 7670016 w 7841750"/>
              <a:gd name="connsiteY9" fmla="*/ 4577687 h 5385702"/>
              <a:gd name="connsiteX10" fmla="*/ 7622391 w 7841750"/>
              <a:gd name="connsiteY10" fmla="*/ 3129887 h 5385702"/>
              <a:gd name="connsiteX11" fmla="*/ 7498566 w 7841750"/>
              <a:gd name="connsiteY11" fmla="*/ 2082137 h 5385702"/>
              <a:gd name="connsiteX12" fmla="*/ 7841466 w 7841750"/>
              <a:gd name="connsiteY12" fmla="*/ 777212 h 5385702"/>
              <a:gd name="connsiteX13" fmla="*/ 7431891 w 7841750"/>
              <a:gd name="connsiteY13" fmla="*/ 15212 h 5385702"/>
              <a:gd name="connsiteX14" fmla="*/ 6326991 w 7841750"/>
              <a:gd name="connsiteY14" fmla="*/ 320012 h 5385702"/>
              <a:gd name="connsiteX15" fmla="*/ 5717391 w 7841750"/>
              <a:gd name="connsiteY15" fmla="*/ 939137 h 5385702"/>
              <a:gd name="connsiteX16" fmla="*/ 5155416 w 7841750"/>
              <a:gd name="connsiteY16" fmla="*/ 948662 h 5385702"/>
              <a:gd name="connsiteX17" fmla="*/ 4488666 w 7841750"/>
              <a:gd name="connsiteY17" fmla="*/ 567662 h 5385702"/>
              <a:gd name="connsiteX18" fmla="*/ 3431391 w 7841750"/>
              <a:gd name="connsiteY18" fmla="*/ 491462 h 5385702"/>
              <a:gd name="connsiteX19" fmla="*/ 2593191 w 7841750"/>
              <a:gd name="connsiteY19" fmla="*/ 701012 h 5385702"/>
              <a:gd name="connsiteX20" fmla="*/ 2031216 w 7841750"/>
              <a:gd name="connsiteY20" fmla="*/ 843887 h 5385702"/>
              <a:gd name="connsiteX21" fmla="*/ 1012041 w 7841750"/>
              <a:gd name="connsiteY21" fmla="*/ 624812 h 5385702"/>
              <a:gd name="connsiteX22" fmla="*/ 583416 w 7841750"/>
              <a:gd name="connsiteY22" fmla="*/ 472412 h 5385702"/>
              <a:gd name="connsiteX23" fmla="*/ 392916 w 7841750"/>
              <a:gd name="connsiteY23" fmla="*/ 443837 h 538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841750" h="5385702">
                <a:moveTo>
                  <a:pt x="392916" y="443837"/>
                </a:moveTo>
                <a:cubicBezTo>
                  <a:pt x="313541" y="474000"/>
                  <a:pt x="169078" y="496225"/>
                  <a:pt x="107166" y="653387"/>
                </a:cubicBezTo>
                <a:cubicBezTo>
                  <a:pt x="45254" y="810549"/>
                  <a:pt x="-40472" y="1067724"/>
                  <a:pt x="21441" y="1386812"/>
                </a:cubicBezTo>
                <a:cubicBezTo>
                  <a:pt x="83354" y="1705900"/>
                  <a:pt x="262741" y="2198025"/>
                  <a:pt x="478641" y="2567912"/>
                </a:cubicBezTo>
                <a:cubicBezTo>
                  <a:pt x="694541" y="2937799"/>
                  <a:pt x="1008866" y="3268000"/>
                  <a:pt x="1316841" y="3606137"/>
                </a:cubicBezTo>
                <a:cubicBezTo>
                  <a:pt x="1624816" y="3944274"/>
                  <a:pt x="1878816" y="4372900"/>
                  <a:pt x="2326491" y="4596737"/>
                </a:cubicBezTo>
                <a:cubicBezTo>
                  <a:pt x="2774166" y="4820575"/>
                  <a:pt x="3420279" y="4818987"/>
                  <a:pt x="4002891" y="4949162"/>
                </a:cubicBezTo>
                <a:cubicBezTo>
                  <a:pt x="4585503" y="5079337"/>
                  <a:pt x="5328454" y="5339687"/>
                  <a:pt x="5822166" y="5377787"/>
                </a:cubicBezTo>
                <a:cubicBezTo>
                  <a:pt x="6315879" y="5415887"/>
                  <a:pt x="6657191" y="5311112"/>
                  <a:pt x="6965166" y="5177762"/>
                </a:cubicBezTo>
                <a:cubicBezTo>
                  <a:pt x="7273141" y="5044412"/>
                  <a:pt x="7560479" y="4918999"/>
                  <a:pt x="7670016" y="4577687"/>
                </a:cubicBezTo>
                <a:cubicBezTo>
                  <a:pt x="7779553" y="4236375"/>
                  <a:pt x="7650966" y="3545812"/>
                  <a:pt x="7622391" y="3129887"/>
                </a:cubicBezTo>
                <a:cubicBezTo>
                  <a:pt x="7593816" y="2713962"/>
                  <a:pt x="7462053" y="2474250"/>
                  <a:pt x="7498566" y="2082137"/>
                </a:cubicBezTo>
                <a:cubicBezTo>
                  <a:pt x="7535079" y="1690024"/>
                  <a:pt x="7852579" y="1121700"/>
                  <a:pt x="7841466" y="777212"/>
                </a:cubicBezTo>
                <a:cubicBezTo>
                  <a:pt x="7830353" y="432724"/>
                  <a:pt x="7684303" y="91412"/>
                  <a:pt x="7431891" y="15212"/>
                </a:cubicBezTo>
                <a:cubicBezTo>
                  <a:pt x="7179479" y="-60988"/>
                  <a:pt x="6612741" y="166024"/>
                  <a:pt x="6326991" y="320012"/>
                </a:cubicBezTo>
                <a:cubicBezTo>
                  <a:pt x="6041241" y="474000"/>
                  <a:pt x="5912653" y="834362"/>
                  <a:pt x="5717391" y="939137"/>
                </a:cubicBezTo>
                <a:cubicBezTo>
                  <a:pt x="5522129" y="1043912"/>
                  <a:pt x="5360203" y="1010574"/>
                  <a:pt x="5155416" y="948662"/>
                </a:cubicBezTo>
                <a:cubicBezTo>
                  <a:pt x="4950629" y="886750"/>
                  <a:pt x="4776003" y="643862"/>
                  <a:pt x="4488666" y="567662"/>
                </a:cubicBezTo>
                <a:cubicBezTo>
                  <a:pt x="4201329" y="491462"/>
                  <a:pt x="3747304" y="469237"/>
                  <a:pt x="3431391" y="491462"/>
                </a:cubicBezTo>
                <a:cubicBezTo>
                  <a:pt x="3115478" y="513687"/>
                  <a:pt x="2593191" y="701012"/>
                  <a:pt x="2593191" y="701012"/>
                </a:cubicBezTo>
                <a:cubicBezTo>
                  <a:pt x="2359829" y="759749"/>
                  <a:pt x="2294741" y="856587"/>
                  <a:pt x="2031216" y="843887"/>
                </a:cubicBezTo>
                <a:cubicBezTo>
                  <a:pt x="1767691" y="831187"/>
                  <a:pt x="1253341" y="686724"/>
                  <a:pt x="1012041" y="624812"/>
                </a:cubicBezTo>
                <a:cubicBezTo>
                  <a:pt x="770741" y="562900"/>
                  <a:pt x="688191" y="500987"/>
                  <a:pt x="583416" y="472412"/>
                </a:cubicBezTo>
                <a:cubicBezTo>
                  <a:pt x="478641" y="443837"/>
                  <a:pt x="472291" y="413674"/>
                  <a:pt x="392916" y="443837"/>
                </a:cubicBez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61187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"/>
                            </p:stCondLst>
                            <p:childTnLst>
                              <p:par>
                                <p:cTn id="1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00"/>
                            </p:stCondLst>
                            <p:childTnLst>
                              <p:par>
                                <p:cTn id="1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800"/>
                            </p:stCondLst>
                            <p:childTnLst>
                              <p:par>
                                <p:cTn id="1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2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200"/>
                            </p:stCondLst>
                            <p:childTnLst>
                              <p:par>
                                <p:cTn id="2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2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2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600"/>
                            </p:stCondLst>
                            <p:childTnLst>
                              <p:par>
                                <p:cTn id="2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800"/>
                            </p:stCondLst>
                            <p:childTnLst>
                              <p:par>
                                <p:cTn id="2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0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312" grpId="0" animBg="1"/>
      <p:bldP spid="3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E7A8061-A7F1-8E08-B10C-E44BCFAE0A0D}"/>
              </a:ext>
            </a:extLst>
          </p:cNvPr>
          <p:cNvSpPr/>
          <p:nvPr/>
        </p:nvSpPr>
        <p:spPr>
          <a:xfrm>
            <a:off x="0" y="0"/>
            <a:ext cx="9144000" cy="583474"/>
          </a:xfrm>
          <a:prstGeom prst="rect">
            <a:avLst/>
          </a:prstGeom>
          <a:solidFill>
            <a:srgbClr val="0C3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1E3A54-4ABD-6CD9-83DB-6556201A4032}"/>
              </a:ext>
            </a:extLst>
          </p:cNvPr>
          <p:cNvSpPr/>
          <p:nvPr/>
        </p:nvSpPr>
        <p:spPr>
          <a:xfrm>
            <a:off x="775058" y="5432029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D4C383-8BC6-1B98-E6BF-7F21F9F8DD2C}"/>
              </a:ext>
            </a:extLst>
          </p:cNvPr>
          <p:cNvSpPr/>
          <p:nvPr/>
        </p:nvSpPr>
        <p:spPr>
          <a:xfrm>
            <a:off x="1724293" y="5519114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E5F64-8266-65AB-BED6-83F215617692}"/>
              </a:ext>
            </a:extLst>
          </p:cNvPr>
          <p:cNvSpPr txBox="1"/>
          <p:nvPr/>
        </p:nvSpPr>
        <p:spPr>
          <a:xfrm>
            <a:off x="1410780" y="6006790"/>
            <a:ext cx="743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Barry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1BC28F-C62F-16C3-9E03-6ACE7BA2EC14}"/>
              </a:ext>
            </a:extLst>
          </p:cNvPr>
          <p:cNvSpPr txBox="1"/>
          <p:nvPr/>
        </p:nvSpPr>
        <p:spPr>
          <a:xfrm>
            <a:off x="2007321" y="5462509"/>
            <a:ext cx="734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4DE234-395F-F8AF-A176-C3191818BEC7}"/>
              </a:ext>
            </a:extLst>
          </p:cNvPr>
          <p:cNvSpPr txBox="1"/>
          <p:nvPr/>
        </p:nvSpPr>
        <p:spPr>
          <a:xfrm>
            <a:off x="191581" y="5205605"/>
            <a:ext cx="711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Larry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9F58A6-5185-C111-4B81-E19FD99D9615}"/>
              </a:ext>
            </a:extLst>
          </p:cNvPr>
          <p:cNvSpPr txBox="1"/>
          <p:nvPr/>
        </p:nvSpPr>
        <p:spPr>
          <a:xfrm>
            <a:off x="1958406" y="-17418"/>
            <a:ext cx="5245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Church, the Body of Christ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DC43E9-A652-BAC2-7A4B-477FF5CD3DD4}"/>
              </a:ext>
            </a:extLst>
          </p:cNvPr>
          <p:cNvSpPr txBox="1"/>
          <p:nvPr/>
        </p:nvSpPr>
        <p:spPr>
          <a:xfrm>
            <a:off x="3876653" y="1066709"/>
            <a:ext cx="1447832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/>
              <a:t>Christ,</a:t>
            </a:r>
          </a:p>
          <a:p>
            <a:pPr algn="ctr"/>
            <a:r>
              <a:rPr lang="en-US" sz="2400" u="sng" dirty="0"/>
              <a:t>the Head</a:t>
            </a:r>
          </a:p>
          <a:p>
            <a:pPr algn="ctr"/>
            <a:r>
              <a:rPr lang="en-US" dirty="0"/>
              <a:t>(Eph 1.22-23)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AC5E325-E71E-A2E9-9E6E-2764FF9B3DD6}"/>
              </a:ext>
            </a:extLst>
          </p:cNvPr>
          <p:cNvSpPr/>
          <p:nvPr/>
        </p:nvSpPr>
        <p:spPr>
          <a:xfrm>
            <a:off x="1145340" y="5852998"/>
            <a:ext cx="339635" cy="33963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FADC5C7-9C62-6880-66A9-002C3EB47181}"/>
              </a:ext>
            </a:extLst>
          </p:cNvPr>
          <p:cNvSpPr/>
          <p:nvPr/>
        </p:nvSpPr>
        <p:spPr>
          <a:xfrm>
            <a:off x="3753394" y="818600"/>
            <a:ext cx="1698172" cy="16981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29A0D8A-6248-376A-1B76-B4BF18D5074C}"/>
              </a:ext>
            </a:extLst>
          </p:cNvPr>
          <p:cNvCxnSpPr>
            <a:stCxn id="5" idx="7"/>
            <a:endCxn id="15" idx="3"/>
          </p:cNvCxnSpPr>
          <p:nvPr/>
        </p:nvCxnSpPr>
        <p:spPr>
          <a:xfrm flipV="1">
            <a:off x="1064955" y="2268080"/>
            <a:ext cx="2937131" cy="3213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581EA98-A9B4-9E48-B3C4-F5BD71076E57}"/>
              </a:ext>
            </a:extLst>
          </p:cNvPr>
          <p:cNvCxnSpPr>
            <a:stCxn id="7" idx="7"/>
          </p:cNvCxnSpPr>
          <p:nvPr/>
        </p:nvCxnSpPr>
        <p:spPr>
          <a:xfrm flipV="1">
            <a:off x="2014190" y="2377440"/>
            <a:ext cx="2113673" cy="3191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98B9CD71-31B4-2D7A-635C-9098F9DA05A7}"/>
              </a:ext>
            </a:extLst>
          </p:cNvPr>
          <p:cNvSpPr/>
          <p:nvPr/>
        </p:nvSpPr>
        <p:spPr>
          <a:xfrm>
            <a:off x="1149527" y="58500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D0A8861-B1D3-FABC-3A78-96556D4FD200}"/>
              </a:ext>
            </a:extLst>
          </p:cNvPr>
          <p:cNvCxnSpPr>
            <a:cxnSpLocks/>
            <a:stCxn id="20" idx="7"/>
          </p:cNvCxnSpPr>
          <p:nvPr/>
        </p:nvCxnSpPr>
        <p:spPr>
          <a:xfrm flipV="1">
            <a:off x="1439424" y="2347913"/>
            <a:ext cx="2651564" cy="3551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51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  <p:bldP spid="10" grpId="0"/>
      <p:bldP spid="12" grpId="0" animBg="1"/>
      <p:bldP spid="13" grpId="0" animBg="1"/>
      <p:bldP spid="15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E7A8061-A7F1-8E08-B10C-E44BCFAE0A0D}"/>
              </a:ext>
            </a:extLst>
          </p:cNvPr>
          <p:cNvSpPr/>
          <p:nvPr/>
        </p:nvSpPr>
        <p:spPr>
          <a:xfrm>
            <a:off x="0" y="0"/>
            <a:ext cx="9144000" cy="583474"/>
          </a:xfrm>
          <a:prstGeom prst="rect">
            <a:avLst/>
          </a:prstGeom>
          <a:solidFill>
            <a:srgbClr val="0C3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1E3A54-4ABD-6CD9-83DB-6556201A4032}"/>
              </a:ext>
            </a:extLst>
          </p:cNvPr>
          <p:cNvSpPr/>
          <p:nvPr/>
        </p:nvSpPr>
        <p:spPr>
          <a:xfrm>
            <a:off x="775058" y="5432029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D4C383-8BC6-1B98-E6BF-7F21F9F8DD2C}"/>
              </a:ext>
            </a:extLst>
          </p:cNvPr>
          <p:cNvSpPr/>
          <p:nvPr/>
        </p:nvSpPr>
        <p:spPr>
          <a:xfrm>
            <a:off x="1724293" y="5519114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3E5F64-8266-65AB-BED6-83F215617692}"/>
              </a:ext>
            </a:extLst>
          </p:cNvPr>
          <p:cNvSpPr txBox="1"/>
          <p:nvPr/>
        </p:nvSpPr>
        <p:spPr>
          <a:xfrm>
            <a:off x="1410780" y="6006790"/>
            <a:ext cx="743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Barry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1BC28F-C62F-16C3-9E03-6ACE7BA2EC14}"/>
              </a:ext>
            </a:extLst>
          </p:cNvPr>
          <p:cNvSpPr txBox="1"/>
          <p:nvPr/>
        </p:nvSpPr>
        <p:spPr>
          <a:xfrm>
            <a:off x="2007321" y="5462509"/>
            <a:ext cx="734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4DE234-395F-F8AF-A176-C3191818BEC7}"/>
              </a:ext>
            </a:extLst>
          </p:cNvPr>
          <p:cNvSpPr txBox="1"/>
          <p:nvPr/>
        </p:nvSpPr>
        <p:spPr>
          <a:xfrm>
            <a:off x="191581" y="5205605"/>
            <a:ext cx="711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Larry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9F58A6-5185-C111-4B81-E19FD99D9615}"/>
              </a:ext>
            </a:extLst>
          </p:cNvPr>
          <p:cNvSpPr txBox="1"/>
          <p:nvPr/>
        </p:nvSpPr>
        <p:spPr>
          <a:xfrm>
            <a:off x="1958406" y="-17418"/>
            <a:ext cx="5245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Church, the Body of Christ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DC43E9-A652-BAC2-7A4B-477FF5CD3DD4}"/>
              </a:ext>
            </a:extLst>
          </p:cNvPr>
          <p:cNvSpPr txBox="1"/>
          <p:nvPr/>
        </p:nvSpPr>
        <p:spPr>
          <a:xfrm>
            <a:off x="3876653" y="1066709"/>
            <a:ext cx="1447832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/>
              <a:t>Christ,</a:t>
            </a:r>
          </a:p>
          <a:p>
            <a:pPr algn="ctr"/>
            <a:r>
              <a:rPr lang="en-US" sz="2400" u="sng" dirty="0"/>
              <a:t>the Head</a:t>
            </a:r>
          </a:p>
          <a:p>
            <a:pPr algn="ctr"/>
            <a:r>
              <a:rPr lang="en-US" dirty="0"/>
              <a:t>(Eph 1.22-23)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FADC5C7-9C62-6880-66A9-002C3EB47181}"/>
              </a:ext>
            </a:extLst>
          </p:cNvPr>
          <p:cNvSpPr/>
          <p:nvPr/>
        </p:nvSpPr>
        <p:spPr>
          <a:xfrm>
            <a:off x="3753394" y="818600"/>
            <a:ext cx="1698172" cy="16981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8B9CD71-31B4-2D7A-635C-9098F9DA05A7}"/>
              </a:ext>
            </a:extLst>
          </p:cNvPr>
          <p:cNvSpPr/>
          <p:nvPr/>
        </p:nvSpPr>
        <p:spPr>
          <a:xfrm>
            <a:off x="1149527" y="58500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795327-9771-6C75-EA7A-E83A5BC06730}"/>
              </a:ext>
            </a:extLst>
          </p:cNvPr>
          <p:cNvSpPr/>
          <p:nvPr/>
        </p:nvSpPr>
        <p:spPr>
          <a:xfrm>
            <a:off x="3883202" y="55452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CFC685C-C637-DE54-D649-D3B9BD1FE7C8}"/>
              </a:ext>
            </a:extLst>
          </p:cNvPr>
          <p:cNvSpPr/>
          <p:nvPr/>
        </p:nvSpPr>
        <p:spPr>
          <a:xfrm>
            <a:off x="4226102" y="55547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EB5585E-BD59-4791-212B-D7980393AA6B}"/>
              </a:ext>
            </a:extLst>
          </p:cNvPr>
          <p:cNvSpPr/>
          <p:nvPr/>
        </p:nvSpPr>
        <p:spPr>
          <a:xfrm>
            <a:off x="4569002" y="55547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FE3A9D-14D8-8083-1AF4-761B6067438E}"/>
              </a:ext>
            </a:extLst>
          </p:cNvPr>
          <p:cNvSpPr/>
          <p:nvPr/>
        </p:nvSpPr>
        <p:spPr>
          <a:xfrm>
            <a:off x="4911902" y="55642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04FCC02-579E-95F9-F264-34E2CE04B3E4}"/>
              </a:ext>
            </a:extLst>
          </p:cNvPr>
          <p:cNvSpPr/>
          <p:nvPr/>
        </p:nvSpPr>
        <p:spPr>
          <a:xfrm>
            <a:off x="3721277" y="523091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E130F9-0AB4-5D2C-E154-8CD19A904FD6}"/>
              </a:ext>
            </a:extLst>
          </p:cNvPr>
          <p:cNvSpPr/>
          <p:nvPr/>
        </p:nvSpPr>
        <p:spPr>
          <a:xfrm>
            <a:off x="4064177" y="52404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AA7AE91-8FD1-6B93-1834-EE0D2CE3B57E}"/>
              </a:ext>
            </a:extLst>
          </p:cNvPr>
          <p:cNvSpPr/>
          <p:nvPr/>
        </p:nvSpPr>
        <p:spPr>
          <a:xfrm>
            <a:off x="4407077" y="52404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866915F-5F7A-BEF4-ADA7-5DA13A1EF864}"/>
              </a:ext>
            </a:extLst>
          </p:cNvPr>
          <p:cNvSpPr/>
          <p:nvPr/>
        </p:nvSpPr>
        <p:spPr>
          <a:xfrm>
            <a:off x="4749977" y="52499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9F29B81-2B74-6F29-124F-462BD335E9CF}"/>
              </a:ext>
            </a:extLst>
          </p:cNvPr>
          <p:cNvSpPr/>
          <p:nvPr/>
        </p:nvSpPr>
        <p:spPr>
          <a:xfrm>
            <a:off x="3559352" y="49070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8F67246-1BE3-EFF7-A931-F63123CAC813}"/>
              </a:ext>
            </a:extLst>
          </p:cNvPr>
          <p:cNvSpPr/>
          <p:nvPr/>
        </p:nvSpPr>
        <p:spPr>
          <a:xfrm>
            <a:off x="3902252" y="49165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602B124-D34D-24B8-453B-B4F561016392}"/>
              </a:ext>
            </a:extLst>
          </p:cNvPr>
          <p:cNvSpPr/>
          <p:nvPr/>
        </p:nvSpPr>
        <p:spPr>
          <a:xfrm>
            <a:off x="4245152" y="49165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73171CE-52CF-8510-141F-7BB02B5C7980}"/>
              </a:ext>
            </a:extLst>
          </p:cNvPr>
          <p:cNvSpPr/>
          <p:nvPr/>
        </p:nvSpPr>
        <p:spPr>
          <a:xfrm>
            <a:off x="4588052" y="492611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85574C6-9E92-D14C-E9DF-C02DE52FF85C}"/>
              </a:ext>
            </a:extLst>
          </p:cNvPr>
          <p:cNvSpPr/>
          <p:nvPr/>
        </p:nvSpPr>
        <p:spPr>
          <a:xfrm>
            <a:off x="5092877" y="52499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90FD0F4-E8E1-5CC7-1A95-8F02F4D38671}"/>
              </a:ext>
            </a:extLst>
          </p:cNvPr>
          <p:cNvSpPr/>
          <p:nvPr/>
        </p:nvSpPr>
        <p:spPr>
          <a:xfrm>
            <a:off x="4921427" y="49356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DFAADE5-BC1C-4A98-19D3-3B42B85650B2}"/>
              </a:ext>
            </a:extLst>
          </p:cNvPr>
          <p:cNvSpPr/>
          <p:nvPr/>
        </p:nvSpPr>
        <p:spPr>
          <a:xfrm>
            <a:off x="5264327" y="49356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CF9304A-9D7A-B2FB-8774-1AF54C99BEDE}"/>
              </a:ext>
            </a:extLst>
          </p:cNvPr>
          <p:cNvSpPr/>
          <p:nvPr/>
        </p:nvSpPr>
        <p:spPr>
          <a:xfrm>
            <a:off x="3740327" y="45927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95F5444-347A-66F6-F800-4FCB43687BDF}"/>
              </a:ext>
            </a:extLst>
          </p:cNvPr>
          <p:cNvSpPr/>
          <p:nvPr/>
        </p:nvSpPr>
        <p:spPr>
          <a:xfrm>
            <a:off x="4083227" y="46022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97674A5-ECE5-BC8A-2F0D-A57629CAD98A}"/>
              </a:ext>
            </a:extLst>
          </p:cNvPr>
          <p:cNvSpPr/>
          <p:nvPr/>
        </p:nvSpPr>
        <p:spPr>
          <a:xfrm>
            <a:off x="4426127" y="46022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3CFE896-CED0-EBB2-47B7-477713E1532F}"/>
              </a:ext>
            </a:extLst>
          </p:cNvPr>
          <p:cNvSpPr/>
          <p:nvPr/>
        </p:nvSpPr>
        <p:spPr>
          <a:xfrm>
            <a:off x="4769027" y="46117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FFB6C86-8950-293C-91D0-B51311D44D82}"/>
              </a:ext>
            </a:extLst>
          </p:cNvPr>
          <p:cNvSpPr/>
          <p:nvPr/>
        </p:nvSpPr>
        <p:spPr>
          <a:xfrm>
            <a:off x="5111927" y="46117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7279AF2-860C-8D3C-4C45-08714E83D83C}"/>
              </a:ext>
            </a:extLst>
          </p:cNvPr>
          <p:cNvSpPr/>
          <p:nvPr/>
        </p:nvSpPr>
        <p:spPr>
          <a:xfrm>
            <a:off x="3921302" y="427841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281E7FD-7C84-5845-39FC-2500F4334DE8}"/>
              </a:ext>
            </a:extLst>
          </p:cNvPr>
          <p:cNvSpPr/>
          <p:nvPr/>
        </p:nvSpPr>
        <p:spPr>
          <a:xfrm>
            <a:off x="4264202" y="42879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E4C224F-2839-F3CC-0C46-FC847ADC2DC4}"/>
              </a:ext>
            </a:extLst>
          </p:cNvPr>
          <p:cNvSpPr/>
          <p:nvPr/>
        </p:nvSpPr>
        <p:spPr>
          <a:xfrm>
            <a:off x="4607102" y="42879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EEDAB66-3FFB-745C-497D-0468CD7B194D}"/>
              </a:ext>
            </a:extLst>
          </p:cNvPr>
          <p:cNvSpPr/>
          <p:nvPr/>
        </p:nvSpPr>
        <p:spPr>
          <a:xfrm>
            <a:off x="4950002" y="42974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F6A40ED-4EA8-71C2-0F5B-5116C37D6566}"/>
              </a:ext>
            </a:extLst>
          </p:cNvPr>
          <p:cNvSpPr txBox="1"/>
          <p:nvPr/>
        </p:nvSpPr>
        <p:spPr>
          <a:xfrm>
            <a:off x="3372930" y="6006790"/>
            <a:ext cx="2382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church in Corinth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B51FE1D2-0A05-13DB-429F-40BB6DE5D1CA}"/>
              </a:ext>
            </a:extLst>
          </p:cNvPr>
          <p:cNvSpPr/>
          <p:nvPr/>
        </p:nvSpPr>
        <p:spPr>
          <a:xfrm>
            <a:off x="4769027" y="4611786"/>
            <a:ext cx="339635" cy="33963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F537396-E83F-A168-3BB8-16FD2ECD6C1C}"/>
              </a:ext>
            </a:extLst>
          </p:cNvPr>
          <p:cNvSpPr/>
          <p:nvPr/>
        </p:nvSpPr>
        <p:spPr>
          <a:xfrm>
            <a:off x="4245152" y="4916586"/>
            <a:ext cx="339635" cy="33963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CAC02296-C11F-ED74-F3BB-7C8ACD94BAA3}"/>
              </a:ext>
            </a:extLst>
          </p:cNvPr>
          <p:cNvSpPr/>
          <p:nvPr/>
        </p:nvSpPr>
        <p:spPr>
          <a:xfrm>
            <a:off x="4911902" y="5564286"/>
            <a:ext cx="339635" cy="33963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AA98E12-18E4-AF9C-40E0-6AC071A67C22}"/>
              </a:ext>
            </a:extLst>
          </p:cNvPr>
          <p:cNvSpPr/>
          <p:nvPr/>
        </p:nvSpPr>
        <p:spPr>
          <a:xfrm>
            <a:off x="4569002" y="5564286"/>
            <a:ext cx="339635" cy="33963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1834907-2A58-9F36-3665-F363E369FE57}"/>
              </a:ext>
            </a:extLst>
          </p:cNvPr>
          <p:cNvSpPr/>
          <p:nvPr/>
        </p:nvSpPr>
        <p:spPr>
          <a:xfrm>
            <a:off x="3721277" y="5240436"/>
            <a:ext cx="339635" cy="33963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0151DFC-8F15-05AA-0EEF-F3B06F7E6472}"/>
              </a:ext>
            </a:extLst>
          </p:cNvPr>
          <p:cNvSpPr/>
          <p:nvPr/>
        </p:nvSpPr>
        <p:spPr>
          <a:xfrm>
            <a:off x="6131102" y="54499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D94A180-497E-472C-4D77-71144759FE81}"/>
              </a:ext>
            </a:extLst>
          </p:cNvPr>
          <p:cNvSpPr/>
          <p:nvPr/>
        </p:nvSpPr>
        <p:spPr>
          <a:xfrm>
            <a:off x="6874052" y="49832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216C34F-7A1A-7DD2-E5A1-50B1CABD0B6C}"/>
              </a:ext>
            </a:extLst>
          </p:cNvPr>
          <p:cNvSpPr/>
          <p:nvPr/>
        </p:nvSpPr>
        <p:spPr>
          <a:xfrm>
            <a:off x="7645577" y="44879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E4AE6E-56DD-7B02-A232-C46C3305CAEC}"/>
              </a:ext>
            </a:extLst>
          </p:cNvPr>
          <p:cNvSpPr txBox="1"/>
          <p:nvPr/>
        </p:nvSpPr>
        <p:spPr>
          <a:xfrm>
            <a:off x="7961138" y="4454215"/>
            <a:ext cx="629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4C31FD7-071B-934C-030A-F3C4753981FF}"/>
              </a:ext>
            </a:extLst>
          </p:cNvPr>
          <p:cNvSpPr txBox="1"/>
          <p:nvPr/>
        </p:nvSpPr>
        <p:spPr>
          <a:xfrm>
            <a:off x="7189613" y="4959040"/>
            <a:ext cx="1581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Ethiopian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6A05C8-E8C0-9285-DDEE-15700033C9A7}"/>
              </a:ext>
            </a:extLst>
          </p:cNvPr>
          <p:cNvSpPr txBox="1"/>
          <p:nvPr/>
        </p:nvSpPr>
        <p:spPr>
          <a:xfrm>
            <a:off x="6456188" y="5435290"/>
            <a:ext cx="2770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kicked out by Diotrephes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A2DC926-32B2-5EDD-898D-A51572F941CA}"/>
              </a:ext>
            </a:extLst>
          </p:cNvPr>
          <p:cNvGrpSpPr/>
          <p:nvPr/>
        </p:nvGrpSpPr>
        <p:grpSpPr>
          <a:xfrm>
            <a:off x="524955" y="2363886"/>
            <a:ext cx="2232406" cy="2099914"/>
            <a:chOff x="524955" y="2363886"/>
            <a:chExt cx="2232406" cy="2099914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D1DFC11-F1FF-55D9-CDCC-0388D398E142}"/>
                </a:ext>
              </a:extLst>
            </p:cNvPr>
            <p:cNvSpPr/>
            <p:nvPr/>
          </p:nvSpPr>
          <p:spPr>
            <a:xfrm>
              <a:off x="949502" y="36307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22BB540-944A-1398-3979-C67C79D3333C}"/>
                </a:ext>
              </a:extLst>
            </p:cNvPr>
            <p:cNvSpPr/>
            <p:nvPr/>
          </p:nvSpPr>
          <p:spPr>
            <a:xfrm>
              <a:off x="1292402" y="364023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AC70264-F06C-844B-F5DA-FDC0A72F1484}"/>
                </a:ext>
              </a:extLst>
            </p:cNvPr>
            <p:cNvSpPr/>
            <p:nvPr/>
          </p:nvSpPr>
          <p:spPr>
            <a:xfrm>
              <a:off x="1635302" y="364023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5FA6D66-FDB5-16A7-6598-F300A2E40252}"/>
                </a:ext>
              </a:extLst>
            </p:cNvPr>
            <p:cNvSpPr/>
            <p:nvPr/>
          </p:nvSpPr>
          <p:spPr>
            <a:xfrm>
              <a:off x="1978202" y="364976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74975ED-AB19-37E5-F9E1-5925DCD2CCB2}"/>
                </a:ext>
              </a:extLst>
            </p:cNvPr>
            <p:cNvSpPr/>
            <p:nvPr/>
          </p:nvSpPr>
          <p:spPr>
            <a:xfrm>
              <a:off x="787577" y="33163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C6DBE3F-DB8B-864C-D89F-51840523B35F}"/>
                </a:ext>
              </a:extLst>
            </p:cNvPr>
            <p:cNvSpPr/>
            <p:nvPr/>
          </p:nvSpPr>
          <p:spPr>
            <a:xfrm>
              <a:off x="1130477" y="332591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B326C10-4279-F692-6988-95441C955E32}"/>
                </a:ext>
              </a:extLst>
            </p:cNvPr>
            <p:cNvSpPr/>
            <p:nvPr/>
          </p:nvSpPr>
          <p:spPr>
            <a:xfrm>
              <a:off x="1473377" y="33259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20A316C-2591-D6C9-37F0-D3D9D0064E6B}"/>
                </a:ext>
              </a:extLst>
            </p:cNvPr>
            <p:cNvSpPr/>
            <p:nvPr/>
          </p:nvSpPr>
          <p:spPr>
            <a:xfrm>
              <a:off x="1816277" y="333543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2A40A5E9-7156-2941-63C3-8D57A11DE867}"/>
                </a:ext>
              </a:extLst>
            </p:cNvPr>
            <p:cNvSpPr/>
            <p:nvPr/>
          </p:nvSpPr>
          <p:spPr>
            <a:xfrm>
              <a:off x="625652" y="29925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F92B32F2-6CC7-BAB1-579A-CE81F02D6ACE}"/>
                </a:ext>
              </a:extLst>
            </p:cNvPr>
            <p:cNvSpPr/>
            <p:nvPr/>
          </p:nvSpPr>
          <p:spPr>
            <a:xfrm>
              <a:off x="968552" y="300206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0046BAD-7CA2-DB54-D9B6-B7F1915E7983}"/>
                </a:ext>
              </a:extLst>
            </p:cNvPr>
            <p:cNvSpPr/>
            <p:nvPr/>
          </p:nvSpPr>
          <p:spPr>
            <a:xfrm>
              <a:off x="1311452" y="300206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F274111-39FA-6683-7DDA-E68B35086E1E}"/>
                </a:ext>
              </a:extLst>
            </p:cNvPr>
            <p:cNvSpPr/>
            <p:nvPr/>
          </p:nvSpPr>
          <p:spPr>
            <a:xfrm>
              <a:off x="1654352" y="30115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54712EBE-33F1-6EB3-32C4-02F4527AA756}"/>
                </a:ext>
              </a:extLst>
            </p:cNvPr>
            <p:cNvSpPr/>
            <p:nvPr/>
          </p:nvSpPr>
          <p:spPr>
            <a:xfrm>
              <a:off x="2159177" y="33354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713C79D-62A0-48B2-D556-3FF372E1043E}"/>
                </a:ext>
              </a:extLst>
            </p:cNvPr>
            <p:cNvSpPr/>
            <p:nvPr/>
          </p:nvSpPr>
          <p:spPr>
            <a:xfrm>
              <a:off x="1987727" y="30211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44BA352-F00C-BC0E-7F29-572DA223896F}"/>
                </a:ext>
              </a:extLst>
            </p:cNvPr>
            <p:cNvSpPr/>
            <p:nvPr/>
          </p:nvSpPr>
          <p:spPr>
            <a:xfrm>
              <a:off x="2330627" y="30211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822ADEFA-91E8-6562-5C67-4798BED977CB}"/>
                </a:ext>
              </a:extLst>
            </p:cNvPr>
            <p:cNvSpPr/>
            <p:nvPr/>
          </p:nvSpPr>
          <p:spPr>
            <a:xfrm>
              <a:off x="806627" y="26782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25F0AA9-E267-F0D0-CBDC-8044FDB2D319}"/>
                </a:ext>
              </a:extLst>
            </p:cNvPr>
            <p:cNvSpPr/>
            <p:nvPr/>
          </p:nvSpPr>
          <p:spPr>
            <a:xfrm>
              <a:off x="1149527" y="26877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2D91762-33FE-CAB1-CA41-463859B9177A}"/>
                </a:ext>
              </a:extLst>
            </p:cNvPr>
            <p:cNvSpPr/>
            <p:nvPr/>
          </p:nvSpPr>
          <p:spPr>
            <a:xfrm>
              <a:off x="1492427" y="268773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D72779B-262B-6AFA-AB20-ED33BBBDA2AB}"/>
                </a:ext>
              </a:extLst>
            </p:cNvPr>
            <p:cNvSpPr/>
            <p:nvPr/>
          </p:nvSpPr>
          <p:spPr>
            <a:xfrm>
              <a:off x="1835327" y="269726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2DF1CA60-2510-AD1C-14FD-443E2D5F530E}"/>
                </a:ext>
              </a:extLst>
            </p:cNvPr>
            <p:cNvSpPr/>
            <p:nvPr/>
          </p:nvSpPr>
          <p:spPr>
            <a:xfrm>
              <a:off x="2178227" y="269726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6AA51F6-92F2-FCBE-69AE-D277CBCF4A4F}"/>
                </a:ext>
              </a:extLst>
            </p:cNvPr>
            <p:cNvSpPr/>
            <p:nvPr/>
          </p:nvSpPr>
          <p:spPr>
            <a:xfrm>
              <a:off x="987602" y="23638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CA76F984-23DE-E435-5529-FED5E0BE0EC5}"/>
                </a:ext>
              </a:extLst>
            </p:cNvPr>
            <p:cNvSpPr/>
            <p:nvPr/>
          </p:nvSpPr>
          <p:spPr>
            <a:xfrm>
              <a:off x="1330502" y="23734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DA95DE8-311C-4458-7FD7-E73A7A4AA2E1}"/>
                </a:ext>
              </a:extLst>
            </p:cNvPr>
            <p:cNvSpPr/>
            <p:nvPr/>
          </p:nvSpPr>
          <p:spPr>
            <a:xfrm>
              <a:off x="1673402" y="23734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2028AE6-1DC5-2E34-48E9-B5EC86F67B6C}"/>
                </a:ext>
              </a:extLst>
            </p:cNvPr>
            <p:cNvSpPr/>
            <p:nvPr/>
          </p:nvSpPr>
          <p:spPr>
            <a:xfrm>
              <a:off x="2016302" y="23829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C3B92C8-61DA-767A-5EC1-BCBE0B20B89D}"/>
                </a:ext>
              </a:extLst>
            </p:cNvPr>
            <p:cNvSpPr txBox="1"/>
            <p:nvPr/>
          </p:nvSpPr>
          <p:spPr>
            <a:xfrm>
              <a:off x="524955" y="4063690"/>
              <a:ext cx="22324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 church in Sardis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CB2C8D3-B468-7545-ADEF-FA7C9EE0E70B}"/>
              </a:ext>
            </a:extLst>
          </p:cNvPr>
          <p:cNvGrpSpPr/>
          <p:nvPr/>
        </p:nvGrpSpPr>
        <p:grpSpPr>
          <a:xfrm>
            <a:off x="6254927" y="1830486"/>
            <a:ext cx="2311310" cy="1671289"/>
            <a:chOff x="6112052" y="1830486"/>
            <a:chExt cx="2311310" cy="167128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9097EEA-88EA-44E9-7F58-41E2668DE4B8}"/>
                </a:ext>
              </a:extLst>
            </p:cNvPr>
            <p:cNvSpPr txBox="1"/>
            <p:nvPr/>
          </p:nvSpPr>
          <p:spPr>
            <a:xfrm>
              <a:off x="6230430" y="3101665"/>
              <a:ext cx="2026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 dead in Christ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866ABF0D-CA07-CBC2-8601-3B6CF89C7C4C}"/>
                </a:ext>
              </a:extLst>
            </p:cNvPr>
            <p:cNvSpPr/>
            <p:nvPr/>
          </p:nvSpPr>
          <p:spPr>
            <a:xfrm>
              <a:off x="6159677" y="24591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B0E7124-714A-9EB6-D97E-6392C69DD6A0}"/>
                </a:ext>
              </a:extLst>
            </p:cNvPr>
            <p:cNvSpPr/>
            <p:nvPr/>
          </p:nvSpPr>
          <p:spPr>
            <a:xfrm>
              <a:off x="6597827" y="210671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4A51F3A8-3505-01EB-2C09-F7F706E0FFFC}"/>
                </a:ext>
              </a:extLst>
            </p:cNvPr>
            <p:cNvSpPr/>
            <p:nvPr/>
          </p:nvSpPr>
          <p:spPr>
            <a:xfrm>
              <a:off x="6464477" y="27639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B2E1A02-037E-12F3-B4A9-6F24FA396F6F}"/>
                </a:ext>
              </a:extLst>
            </p:cNvPr>
            <p:cNvSpPr/>
            <p:nvPr/>
          </p:nvSpPr>
          <p:spPr>
            <a:xfrm>
              <a:off x="6969302" y="26115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29DDC8A-C4EC-2146-C75A-F0815F12C63C}"/>
                </a:ext>
              </a:extLst>
            </p:cNvPr>
            <p:cNvSpPr/>
            <p:nvPr/>
          </p:nvSpPr>
          <p:spPr>
            <a:xfrm>
              <a:off x="7578902" y="18495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15FA1A5-9C55-3BB2-FCA2-64922D7C79FA}"/>
                </a:ext>
              </a:extLst>
            </p:cNvPr>
            <p:cNvSpPr/>
            <p:nvPr/>
          </p:nvSpPr>
          <p:spPr>
            <a:xfrm>
              <a:off x="8083727" y="26496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E70BC499-D90E-3386-39A1-8743EC4267AF}"/>
                </a:ext>
              </a:extLst>
            </p:cNvPr>
            <p:cNvSpPr/>
            <p:nvPr/>
          </p:nvSpPr>
          <p:spPr>
            <a:xfrm>
              <a:off x="6112052" y="190668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E94E6BC-13F1-EE90-28F9-8307E5FE7A4E}"/>
                </a:ext>
              </a:extLst>
            </p:cNvPr>
            <p:cNvSpPr/>
            <p:nvPr/>
          </p:nvSpPr>
          <p:spPr>
            <a:xfrm>
              <a:off x="7188377" y="221148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CBFAD5A-A888-DBA6-77DC-87544D8A3983}"/>
                </a:ext>
              </a:extLst>
            </p:cNvPr>
            <p:cNvSpPr/>
            <p:nvPr/>
          </p:nvSpPr>
          <p:spPr>
            <a:xfrm>
              <a:off x="7588427" y="262106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6342261-B99A-225B-5B4D-108F539F8F8F}"/>
                </a:ext>
              </a:extLst>
            </p:cNvPr>
            <p:cNvSpPr/>
            <p:nvPr/>
          </p:nvSpPr>
          <p:spPr>
            <a:xfrm>
              <a:off x="7978952" y="216386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10A65E22-54B8-D3F8-48B3-F3F2058FAD5E}"/>
                </a:ext>
              </a:extLst>
            </p:cNvPr>
            <p:cNvSpPr/>
            <p:nvPr/>
          </p:nvSpPr>
          <p:spPr>
            <a:xfrm>
              <a:off x="6931202" y="183048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695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-0.04879 -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8" y="-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0393 L 0.00104 0.00416 C 0.00503 0.00717 0.01094 0.01157 0.01458 0.01643 C 0.01545 0.01759 0.01597 0.01921 0.01667 0.0206 L 0.01667 0.02106 L 0.01667 0.0206 " pathEditMode="relative" rAng="0" ptsTypes="AAAA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  <p:bldP spid="10" grpId="0"/>
      <p:bldP spid="16" grpId="0" animBg="1"/>
      <p:bldP spid="18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E7A8061-A7F1-8E08-B10C-E44BCFAE0A0D}"/>
              </a:ext>
            </a:extLst>
          </p:cNvPr>
          <p:cNvSpPr/>
          <p:nvPr/>
        </p:nvSpPr>
        <p:spPr>
          <a:xfrm>
            <a:off x="0" y="0"/>
            <a:ext cx="9144000" cy="583474"/>
          </a:xfrm>
          <a:prstGeom prst="rect">
            <a:avLst/>
          </a:prstGeom>
          <a:solidFill>
            <a:srgbClr val="0C3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1E3A54-4ABD-6CD9-83DB-6556201A4032}"/>
              </a:ext>
            </a:extLst>
          </p:cNvPr>
          <p:cNvSpPr/>
          <p:nvPr/>
        </p:nvSpPr>
        <p:spPr>
          <a:xfrm>
            <a:off x="927458" y="5565379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D4C383-8BC6-1B98-E6BF-7F21F9F8DD2C}"/>
              </a:ext>
            </a:extLst>
          </p:cNvPr>
          <p:cNvSpPr/>
          <p:nvPr/>
        </p:nvSpPr>
        <p:spPr>
          <a:xfrm>
            <a:off x="1267093" y="5519114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9F58A6-5185-C111-4B81-E19FD99D9615}"/>
              </a:ext>
            </a:extLst>
          </p:cNvPr>
          <p:cNvSpPr txBox="1"/>
          <p:nvPr/>
        </p:nvSpPr>
        <p:spPr>
          <a:xfrm>
            <a:off x="1958406" y="-17418"/>
            <a:ext cx="5245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Church, the Body of Christ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DC43E9-A652-BAC2-7A4B-477FF5CD3DD4}"/>
              </a:ext>
            </a:extLst>
          </p:cNvPr>
          <p:cNvSpPr txBox="1"/>
          <p:nvPr/>
        </p:nvSpPr>
        <p:spPr>
          <a:xfrm>
            <a:off x="3876653" y="1066709"/>
            <a:ext cx="1447832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/>
              <a:t>Christ,</a:t>
            </a:r>
          </a:p>
          <a:p>
            <a:pPr algn="ctr"/>
            <a:r>
              <a:rPr lang="en-US" sz="2400" u="sng" dirty="0"/>
              <a:t>the Head</a:t>
            </a:r>
          </a:p>
          <a:p>
            <a:pPr algn="ctr"/>
            <a:r>
              <a:rPr lang="en-US" dirty="0"/>
              <a:t>(Eph 1.22-23)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FADC5C7-9C62-6880-66A9-002C3EB47181}"/>
              </a:ext>
            </a:extLst>
          </p:cNvPr>
          <p:cNvSpPr/>
          <p:nvPr/>
        </p:nvSpPr>
        <p:spPr>
          <a:xfrm>
            <a:off x="3753394" y="818600"/>
            <a:ext cx="1698172" cy="16981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8B9CD71-31B4-2D7A-635C-9098F9DA05A7}"/>
              </a:ext>
            </a:extLst>
          </p:cNvPr>
          <p:cNvSpPr/>
          <p:nvPr/>
        </p:nvSpPr>
        <p:spPr>
          <a:xfrm>
            <a:off x="1149527" y="58500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795327-9771-6C75-EA7A-E83A5BC06730}"/>
              </a:ext>
            </a:extLst>
          </p:cNvPr>
          <p:cNvSpPr/>
          <p:nvPr/>
        </p:nvSpPr>
        <p:spPr>
          <a:xfrm>
            <a:off x="3883202" y="55452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CFC685C-C637-DE54-D649-D3B9BD1FE7C8}"/>
              </a:ext>
            </a:extLst>
          </p:cNvPr>
          <p:cNvSpPr/>
          <p:nvPr/>
        </p:nvSpPr>
        <p:spPr>
          <a:xfrm>
            <a:off x="4226102" y="55547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E130F9-0AB4-5D2C-E154-8CD19A904FD6}"/>
              </a:ext>
            </a:extLst>
          </p:cNvPr>
          <p:cNvSpPr/>
          <p:nvPr/>
        </p:nvSpPr>
        <p:spPr>
          <a:xfrm>
            <a:off x="4064177" y="52404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AA7AE91-8FD1-6B93-1834-EE0D2CE3B57E}"/>
              </a:ext>
            </a:extLst>
          </p:cNvPr>
          <p:cNvSpPr/>
          <p:nvPr/>
        </p:nvSpPr>
        <p:spPr>
          <a:xfrm>
            <a:off x="4407077" y="52404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866915F-5F7A-BEF4-ADA7-5DA13A1EF864}"/>
              </a:ext>
            </a:extLst>
          </p:cNvPr>
          <p:cNvSpPr/>
          <p:nvPr/>
        </p:nvSpPr>
        <p:spPr>
          <a:xfrm>
            <a:off x="4749977" y="52499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9F29B81-2B74-6F29-124F-462BD335E9CF}"/>
              </a:ext>
            </a:extLst>
          </p:cNvPr>
          <p:cNvSpPr/>
          <p:nvPr/>
        </p:nvSpPr>
        <p:spPr>
          <a:xfrm>
            <a:off x="3559352" y="49070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8F67246-1BE3-EFF7-A931-F63123CAC813}"/>
              </a:ext>
            </a:extLst>
          </p:cNvPr>
          <p:cNvSpPr/>
          <p:nvPr/>
        </p:nvSpPr>
        <p:spPr>
          <a:xfrm>
            <a:off x="3902252" y="49165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73171CE-52CF-8510-141F-7BB02B5C7980}"/>
              </a:ext>
            </a:extLst>
          </p:cNvPr>
          <p:cNvSpPr/>
          <p:nvPr/>
        </p:nvSpPr>
        <p:spPr>
          <a:xfrm>
            <a:off x="4588052" y="492611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85574C6-9E92-D14C-E9DF-C02DE52FF85C}"/>
              </a:ext>
            </a:extLst>
          </p:cNvPr>
          <p:cNvSpPr/>
          <p:nvPr/>
        </p:nvSpPr>
        <p:spPr>
          <a:xfrm>
            <a:off x="5092877" y="52499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90FD0F4-E8E1-5CC7-1A95-8F02F4D38671}"/>
              </a:ext>
            </a:extLst>
          </p:cNvPr>
          <p:cNvSpPr/>
          <p:nvPr/>
        </p:nvSpPr>
        <p:spPr>
          <a:xfrm>
            <a:off x="4921427" y="49356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DFAADE5-BC1C-4A98-19D3-3B42B85650B2}"/>
              </a:ext>
            </a:extLst>
          </p:cNvPr>
          <p:cNvSpPr/>
          <p:nvPr/>
        </p:nvSpPr>
        <p:spPr>
          <a:xfrm>
            <a:off x="5264327" y="49356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CF9304A-9D7A-B2FB-8774-1AF54C99BEDE}"/>
              </a:ext>
            </a:extLst>
          </p:cNvPr>
          <p:cNvSpPr/>
          <p:nvPr/>
        </p:nvSpPr>
        <p:spPr>
          <a:xfrm>
            <a:off x="3740327" y="45927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95F5444-347A-66F6-F800-4FCB43687BDF}"/>
              </a:ext>
            </a:extLst>
          </p:cNvPr>
          <p:cNvSpPr/>
          <p:nvPr/>
        </p:nvSpPr>
        <p:spPr>
          <a:xfrm>
            <a:off x="4083227" y="46022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97674A5-ECE5-BC8A-2F0D-A57629CAD98A}"/>
              </a:ext>
            </a:extLst>
          </p:cNvPr>
          <p:cNvSpPr/>
          <p:nvPr/>
        </p:nvSpPr>
        <p:spPr>
          <a:xfrm>
            <a:off x="4426127" y="46022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FFB6C86-8950-293C-91D0-B51311D44D82}"/>
              </a:ext>
            </a:extLst>
          </p:cNvPr>
          <p:cNvSpPr/>
          <p:nvPr/>
        </p:nvSpPr>
        <p:spPr>
          <a:xfrm>
            <a:off x="5111927" y="46117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7279AF2-860C-8D3C-4C45-08714E83D83C}"/>
              </a:ext>
            </a:extLst>
          </p:cNvPr>
          <p:cNvSpPr/>
          <p:nvPr/>
        </p:nvSpPr>
        <p:spPr>
          <a:xfrm>
            <a:off x="3921302" y="427841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281E7FD-7C84-5845-39FC-2500F4334DE8}"/>
              </a:ext>
            </a:extLst>
          </p:cNvPr>
          <p:cNvSpPr/>
          <p:nvPr/>
        </p:nvSpPr>
        <p:spPr>
          <a:xfrm>
            <a:off x="4264202" y="42879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E4C224F-2839-F3CC-0C46-FC847ADC2DC4}"/>
              </a:ext>
            </a:extLst>
          </p:cNvPr>
          <p:cNvSpPr/>
          <p:nvPr/>
        </p:nvSpPr>
        <p:spPr>
          <a:xfrm>
            <a:off x="4607102" y="42879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EEDAB66-3FFB-745C-497D-0468CD7B194D}"/>
              </a:ext>
            </a:extLst>
          </p:cNvPr>
          <p:cNvSpPr/>
          <p:nvPr/>
        </p:nvSpPr>
        <p:spPr>
          <a:xfrm>
            <a:off x="4950002" y="42974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0151DFC-8F15-05AA-0EEF-F3B06F7E6472}"/>
              </a:ext>
            </a:extLst>
          </p:cNvPr>
          <p:cNvSpPr/>
          <p:nvPr/>
        </p:nvSpPr>
        <p:spPr>
          <a:xfrm>
            <a:off x="6131102" y="54499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D94A180-497E-472C-4D77-71144759FE81}"/>
              </a:ext>
            </a:extLst>
          </p:cNvPr>
          <p:cNvSpPr/>
          <p:nvPr/>
        </p:nvSpPr>
        <p:spPr>
          <a:xfrm>
            <a:off x="6874052" y="49832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216C34F-7A1A-7DD2-E5A1-50B1CABD0B6C}"/>
              </a:ext>
            </a:extLst>
          </p:cNvPr>
          <p:cNvSpPr/>
          <p:nvPr/>
        </p:nvSpPr>
        <p:spPr>
          <a:xfrm>
            <a:off x="7645577" y="44879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E4AE6E-56DD-7B02-A232-C46C3305CAEC}"/>
              </a:ext>
            </a:extLst>
          </p:cNvPr>
          <p:cNvSpPr txBox="1"/>
          <p:nvPr/>
        </p:nvSpPr>
        <p:spPr>
          <a:xfrm>
            <a:off x="7961138" y="4454215"/>
            <a:ext cx="629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4C31FD7-071B-934C-030A-F3C4753981FF}"/>
              </a:ext>
            </a:extLst>
          </p:cNvPr>
          <p:cNvSpPr txBox="1"/>
          <p:nvPr/>
        </p:nvSpPr>
        <p:spPr>
          <a:xfrm>
            <a:off x="7189613" y="4959040"/>
            <a:ext cx="1581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Ethiopian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6A05C8-E8C0-9285-DDEE-15700033C9A7}"/>
              </a:ext>
            </a:extLst>
          </p:cNvPr>
          <p:cNvSpPr txBox="1"/>
          <p:nvPr/>
        </p:nvSpPr>
        <p:spPr>
          <a:xfrm>
            <a:off x="6456188" y="5435290"/>
            <a:ext cx="2770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kicked out by Diotrephes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9D9D93B-70E6-7662-D424-F5C3DCCBEEA6}"/>
              </a:ext>
            </a:extLst>
          </p:cNvPr>
          <p:cNvGrpSpPr/>
          <p:nvPr/>
        </p:nvGrpSpPr>
        <p:grpSpPr>
          <a:xfrm>
            <a:off x="3721277" y="4611786"/>
            <a:ext cx="1530260" cy="1292135"/>
            <a:chOff x="3721277" y="4611786"/>
            <a:chExt cx="1530260" cy="1292135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51FE1D2-0A05-13DB-429F-40BB6DE5D1CA}"/>
                </a:ext>
              </a:extLst>
            </p:cNvPr>
            <p:cNvSpPr/>
            <p:nvPr/>
          </p:nvSpPr>
          <p:spPr>
            <a:xfrm>
              <a:off x="4769027" y="46117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F537396-E83F-A168-3BB8-16FD2ECD6C1C}"/>
                </a:ext>
              </a:extLst>
            </p:cNvPr>
            <p:cNvSpPr/>
            <p:nvPr/>
          </p:nvSpPr>
          <p:spPr>
            <a:xfrm>
              <a:off x="4245152" y="49165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AC02296-C11F-ED74-F3BB-7C8ACD94BAA3}"/>
                </a:ext>
              </a:extLst>
            </p:cNvPr>
            <p:cNvSpPr/>
            <p:nvPr/>
          </p:nvSpPr>
          <p:spPr>
            <a:xfrm>
              <a:off x="4911902" y="55642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A98E12-18E4-AF9C-40E0-6AC071A67C22}"/>
                </a:ext>
              </a:extLst>
            </p:cNvPr>
            <p:cNvSpPr/>
            <p:nvPr/>
          </p:nvSpPr>
          <p:spPr>
            <a:xfrm>
              <a:off x="4569002" y="55642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51834907-2A58-9F36-3665-F363E369FE57}"/>
                </a:ext>
              </a:extLst>
            </p:cNvPr>
            <p:cNvSpPr/>
            <p:nvPr/>
          </p:nvSpPr>
          <p:spPr>
            <a:xfrm>
              <a:off x="3721277" y="524043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2DD69A2-E5B2-B779-9526-78BEA9DCBF6D}"/>
              </a:ext>
            </a:extLst>
          </p:cNvPr>
          <p:cNvGrpSpPr/>
          <p:nvPr/>
        </p:nvGrpSpPr>
        <p:grpSpPr>
          <a:xfrm>
            <a:off x="949502" y="3630711"/>
            <a:ext cx="1025435" cy="349160"/>
            <a:chOff x="949502" y="3630711"/>
            <a:chExt cx="1025435" cy="34916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D1DFC11-F1FF-55D9-CDCC-0388D398E142}"/>
                </a:ext>
              </a:extLst>
            </p:cNvPr>
            <p:cNvSpPr/>
            <p:nvPr/>
          </p:nvSpPr>
          <p:spPr>
            <a:xfrm>
              <a:off x="949502" y="36307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522BB540-944A-1398-3979-C67C79D3333C}"/>
                </a:ext>
              </a:extLst>
            </p:cNvPr>
            <p:cNvSpPr/>
            <p:nvPr/>
          </p:nvSpPr>
          <p:spPr>
            <a:xfrm>
              <a:off x="1292402" y="364023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2AC70264-F06C-844B-F5DA-FDC0A72F1484}"/>
                </a:ext>
              </a:extLst>
            </p:cNvPr>
            <p:cNvSpPr/>
            <p:nvPr/>
          </p:nvSpPr>
          <p:spPr>
            <a:xfrm>
              <a:off x="1635302" y="364023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35FA6D66-FDB5-16A7-6598-F300A2E40252}"/>
              </a:ext>
            </a:extLst>
          </p:cNvPr>
          <p:cNvSpPr/>
          <p:nvPr/>
        </p:nvSpPr>
        <p:spPr>
          <a:xfrm>
            <a:off x="1978202" y="36497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C6DBE3F-DB8B-864C-D89F-51840523B35F}"/>
              </a:ext>
            </a:extLst>
          </p:cNvPr>
          <p:cNvSpPr/>
          <p:nvPr/>
        </p:nvSpPr>
        <p:spPr>
          <a:xfrm>
            <a:off x="1130477" y="332591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A40A5E9-7156-2941-63C3-8D57A11DE867}"/>
              </a:ext>
            </a:extLst>
          </p:cNvPr>
          <p:cNvSpPr/>
          <p:nvPr/>
        </p:nvSpPr>
        <p:spPr>
          <a:xfrm>
            <a:off x="625652" y="29925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4712EBE-33F1-6EB3-32C4-02F4527AA756}"/>
              </a:ext>
            </a:extLst>
          </p:cNvPr>
          <p:cNvSpPr/>
          <p:nvPr/>
        </p:nvSpPr>
        <p:spPr>
          <a:xfrm>
            <a:off x="2159177" y="33354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2D01D9D-8874-57E7-781D-BE2F018BC849}"/>
              </a:ext>
            </a:extLst>
          </p:cNvPr>
          <p:cNvGrpSpPr/>
          <p:nvPr/>
        </p:nvGrpSpPr>
        <p:grpSpPr>
          <a:xfrm>
            <a:off x="787577" y="3002061"/>
            <a:ext cx="1882685" cy="673010"/>
            <a:chOff x="787577" y="3002061"/>
            <a:chExt cx="1882685" cy="673010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74975ED-AB19-37E5-F9E1-5925DCD2CCB2}"/>
                </a:ext>
              </a:extLst>
            </p:cNvPr>
            <p:cNvSpPr/>
            <p:nvPr/>
          </p:nvSpPr>
          <p:spPr>
            <a:xfrm>
              <a:off x="787577" y="33163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B326C10-4279-F692-6988-95441C955E32}"/>
                </a:ext>
              </a:extLst>
            </p:cNvPr>
            <p:cNvSpPr/>
            <p:nvPr/>
          </p:nvSpPr>
          <p:spPr>
            <a:xfrm>
              <a:off x="1473377" y="33259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20A316C-2591-D6C9-37F0-D3D9D0064E6B}"/>
                </a:ext>
              </a:extLst>
            </p:cNvPr>
            <p:cNvSpPr/>
            <p:nvPr/>
          </p:nvSpPr>
          <p:spPr>
            <a:xfrm>
              <a:off x="1816277" y="333543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F92B32F2-6CC7-BAB1-579A-CE81F02D6ACE}"/>
                </a:ext>
              </a:extLst>
            </p:cNvPr>
            <p:cNvSpPr/>
            <p:nvPr/>
          </p:nvSpPr>
          <p:spPr>
            <a:xfrm>
              <a:off x="968552" y="300206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A0046BAD-7CA2-DB54-D9B6-B7F1915E7983}"/>
                </a:ext>
              </a:extLst>
            </p:cNvPr>
            <p:cNvSpPr/>
            <p:nvPr/>
          </p:nvSpPr>
          <p:spPr>
            <a:xfrm>
              <a:off x="1311452" y="300206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3F274111-39FA-6683-7DDA-E68B35086E1E}"/>
                </a:ext>
              </a:extLst>
            </p:cNvPr>
            <p:cNvSpPr/>
            <p:nvPr/>
          </p:nvSpPr>
          <p:spPr>
            <a:xfrm>
              <a:off x="1654352" y="30115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5713C79D-62A0-48B2-D556-3FF372E1043E}"/>
                </a:ext>
              </a:extLst>
            </p:cNvPr>
            <p:cNvSpPr/>
            <p:nvPr/>
          </p:nvSpPr>
          <p:spPr>
            <a:xfrm>
              <a:off x="1987727" y="30211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44BA352-F00C-BC0E-7F29-572DA223896F}"/>
                </a:ext>
              </a:extLst>
            </p:cNvPr>
            <p:cNvSpPr/>
            <p:nvPr/>
          </p:nvSpPr>
          <p:spPr>
            <a:xfrm>
              <a:off x="2330627" y="30211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125F0AA9-E267-F0D0-CBDC-8044FDB2D319}"/>
              </a:ext>
            </a:extLst>
          </p:cNvPr>
          <p:cNvSpPr/>
          <p:nvPr/>
        </p:nvSpPr>
        <p:spPr>
          <a:xfrm>
            <a:off x="1149527" y="26877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47B325B-8836-19AA-B93E-C5079A90048A}"/>
              </a:ext>
            </a:extLst>
          </p:cNvPr>
          <p:cNvGrpSpPr/>
          <p:nvPr/>
        </p:nvGrpSpPr>
        <p:grpSpPr>
          <a:xfrm>
            <a:off x="806627" y="2363886"/>
            <a:ext cx="1711235" cy="673010"/>
            <a:chOff x="806627" y="2363886"/>
            <a:chExt cx="1711235" cy="673010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822ADEFA-91E8-6562-5C67-4798BED977CB}"/>
                </a:ext>
              </a:extLst>
            </p:cNvPr>
            <p:cNvSpPr/>
            <p:nvPr/>
          </p:nvSpPr>
          <p:spPr>
            <a:xfrm>
              <a:off x="806627" y="26782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2D91762-33FE-CAB1-CA41-463859B9177A}"/>
                </a:ext>
              </a:extLst>
            </p:cNvPr>
            <p:cNvSpPr/>
            <p:nvPr/>
          </p:nvSpPr>
          <p:spPr>
            <a:xfrm>
              <a:off x="1492427" y="268773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D72779B-262B-6AFA-AB20-ED33BBBDA2AB}"/>
                </a:ext>
              </a:extLst>
            </p:cNvPr>
            <p:cNvSpPr/>
            <p:nvPr/>
          </p:nvSpPr>
          <p:spPr>
            <a:xfrm>
              <a:off x="1835327" y="269726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2DF1CA60-2510-AD1C-14FD-443E2D5F530E}"/>
                </a:ext>
              </a:extLst>
            </p:cNvPr>
            <p:cNvSpPr/>
            <p:nvPr/>
          </p:nvSpPr>
          <p:spPr>
            <a:xfrm>
              <a:off x="2178227" y="269726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6AA51F6-92F2-FCBE-69AE-D277CBCF4A4F}"/>
                </a:ext>
              </a:extLst>
            </p:cNvPr>
            <p:cNvSpPr/>
            <p:nvPr/>
          </p:nvSpPr>
          <p:spPr>
            <a:xfrm>
              <a:off x="987602" y="2363886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CA76F984-23DE-E435-5529-FED5E0BE0EC5}"/>
                </a:ext>
              </a:extLst>
            </p:cNvPr>
            <p:cNvSpPr/>
            <p:nvPr/>
          </p:nvSpPr>
          <p:spPr>
            <a:xfrm>
              <a:off x="1330502" y="23734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FDA95DE8-311C-4458-7FD7-E73A7A4AA2E1}"/>
                </a:ext>
              </a:extLst>
            </p:cNvPr>
            <p:cNvSpPr/>
            <p:nvPr/>
          </p:nvSpPr>
          <p:spPr>
            <a:xfrm>
              <a:off x="1673402" y="2373411"/>
              <a:ext cx="339635" cy="339635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Oval 78">
            <a:extLst>
              <a:ext uri="{FF2B5EF4-FFF2-40B4-BE49-F238E27FC236}">
                <a16:creationId xmlns:a16="http://schemas.microsoft.com/office/drawing/2014/main" id="{82028AE6-1DC5-2E34-48E9-B5EC86F67B6C}"/>
              </a:ext>
            </a:extLst>
          </p:cNvPr>
          <p:cNvSpPr/>
          <p:nvPr/>
        </p:nvSpPr>
        <p:spPr>
          <a:xfrm>
            <a:off x="2016302" y="23829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B2C8D3-B468-7545-ADEF-FA7C9EE0E70B}"/>
              </a:ext>
            </a:extLst>
          </p:cNvPr>
          <p:cNvGrpSpPr/>
          <p:nvPr/>
        </p:nvGrpSpPr>
        <p:grpSpPr>
          <a:xfrm>
            <a:off x="6254927" y="1830486"/>
            <a:ext cx="2311310" cy="1671289"/>
            <a:chOff x="6112052" y="1830486"/>
            <a:chExt cx="2311310" cy="167128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9097EEA-88EA-44E9-7F58-41E2668DE4B8}"/>
                </a:ext>
              </a:extLst>
            </p:cNvPr>
            <p:cNvSpPr txBox="1"/>
            <p:nvPr/>
          </p:nvSpPr>
          <p:spPr>
            <a:xfrm>
              <a:off x="6230430" y="3101665"/>
              <a:ext cx="2026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 dead in Christ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866ABF0D-CA07-CBC2-8601-3B6CF89C7C4C}"/>
                </a:ext>
              </a:extLst>
            </p:cNvPr>
            <p:cNvSpPr/>
            <p:nvPr/>
          </p:nvSpPr>
          <p:spPr>
            <a:xfrm>
              <a:off x="6159677" y="24591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B0E7124-714A-9EB6-D97E-6392C69DD6A0}"/>
                </a:ext>
              </a:extLst>
            </p:cNvPr>
            <p:cNvSpPr/>
            <p:nvPr/>
          </p:nvSpPr>
          <p:spPr>
            <a:xfrm>
              <a:off x="6597827" y="210671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4A51F3A8-3505-01EB-2C09-F7F706E0FFFC}"/>
                </a:ext>
              </a:extLst>
            </p:cNvPr>
            <p:cNvSpPr/>
            <p:nvPr/>
          </p:nvSpPr>
          <p:spPr>
            <a:xfrm>
              <a:off x="6464477" y="27639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B2E1A02-037E-12F3-B4A9-6F24FA396F6F}"/>
                </a:ext>
              </a:extLst>
            </p:cNvPr>
            <p:cNvSpPr/>
            <p:nvPr/>
          </p:nvSpPr>
          <p:spPr>
            <a:xfrm>
              <a:off x="6969302" y="26115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29DDC8A-C4EC-2146-C75A-F0815F12C63C}"/>
                </a:ext>
              </a:extLst>
            </p:cNvPr>
            <p:cNvSpPr/>
            <p:nvPr/>
          </p:nvSpPr>
          <p:spPr>
            <a:xfrm>
              <a:off x="7578902" y="18495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15FA1A5-9C55-3BB2-FCA2-64922D7C79FA}"/>
                </a:ext>
              </a:extLst>
            </p:cNvPr>
            <p:cNvSpPr/>
            <p:nvPr/>
          </p:nvSpPr>
          <p:spPr>
            <a:xfrm>
              <a:off x="8083727" y="26496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E70BC499-D90E-3386-39A1-8743EC4267AF}"/>
                </a:ext>
              </a:extLst>
            </p:cNvPr>
            <p:cNvSpPr/>
            <p:nvPr/>
          </p:nvSpPr>
          <p:spPr>
            <a:xfrm>
              <a:off x="6112052" y="190668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E94E6BC-13F1-EE90-28F9-8307E5FE7A4E}"/>
                </a:ext>
              </a:extLst>
            </p:cNvPr>
            <p:cNvSpPr/>
            <p:nvPr/>
          </p:nvSpPr>
          <p:spPr>
            <a:xfrm>
              <a:off x="7188377" y="221148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CBFAD5A-A888-DBA6-77DC-87544D8A3983}"/>
                </a:ext>
              </a:extLst>
            </p:cNvPr>
            <p:cNvSpPr/>
            <p:nvPr/>
          </p:nvSpPr>
          <p:spPr>
            <a:xfrm>
              <a:off x="7588427" y="262106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6342261-B99A-225B-5B4D-108F539F8F8F}"/>
                </a:ext>
              </a:extLst>
            </p:cNvPr>
            <p:cNvSpPr/>
            <p:nvPr/>
          </p:nvSpPr>
          <p:spPr>
            <a:xfrm>
              <a:off x="7978952" y="216386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10A65E22-54B8-D3F8-48B3-F3F2058FAD5E}"/>
                </a:ext>
              </a:extLst>
            </p:cNvPr>
            <p:cNvSpPr/>
            <p:nvPr/>
          </p:nvSpPr>
          <p:spPr>
            <a:xfrm>
              <a:off x="6931202" y="183048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237D2DB-F4C8-36A1-E9B0-38C59A339C98}"/>
              </a:ext>
            </a:extLst>
          </p:cNvPr>
          <p:cNvSpPr txBox="1"/>
          <p:nvPr/>
        </p:nvSpPr>
        <p:spPr>
          <a:xfrm>
            <a:off x="3143250" y="2771775"/>
            <a:ext cx="2974276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“You are Christ’s body,</a:t>
            </a:r>
          </a:p>
          <a:p>
            <a:pPr algn="ctr"/>
            <a:r>
              <a:rPr lang="en-US" sz="2400" dirty="0"/>
              <a:t>and </a:t>
            </a:r>
            <a:r>
              <a:rPr lang="en-US" sz="2400" b="1" u="sng" dirty="0">
                <a:solidFill>
                  <a:srgbClr val="FF0000"/>
                </a:solidFill>
              </a:rPr>
              <a:t>individually</a:t>
            </a:r>
          </a:p>
          <a:p>
            <a:pPr algn="ctr"/>
            <a:r>
              <a:rPr lang="en-US" sz="2400" dirty="0"/>
              <a:t>members of it”</a:t>
            </a:r>
          </a:p>
        </p:txBody>
      </p:sp>
    </p:spTree>
    <p:extLst>
      <p:ext uri="{BB962C8B-B14F-4D97-AF65-F5344CB8AC3E}">
        <p14:creationId xmlns:p14="http://schemas.microsoft.com/office/powerpoint/2010/main" val="67834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9E941D-5277-A5EB-C2ED-94E2C9EE39BB}"/>
              </a:ext>
            </a:extLst>
          </p:cNvPr>
          <p:cNvSpPr/>
          <p:nvPr/>
        </p:nvSpPr>
        <p:spPr>
          <a:xfrm>
            <a:off x="0" y="0"/>
            <a:ext cx="9144000" cy="583474"/>
          </a:xfrm>
          <a:prstGeom prst="rect">
            <a:avLst/>
          </a:prstGeom>
          <a:solidFill>
            <a:srgbClr val="0C3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3A42D8-00B2-0485-EAE3-C9AC2E9D3D97}"/>
              </a:ext>
            </a:extLst>
          </p:cNvPr>
          <p:cNvSpPr txBox="1"/>
          <p:nvPr/>
        </p:nvSpPr>
        <p:spPr>
          <a:xfrm>
            <a:off x="1958406" y="-17418"/>
            <a:ext cx="5245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Church, the Body of Christ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FA15CF7-08D7-5076-CACE-B75BCCECCF77}"/>
              </a:ext>
            </a:extLst>
          </p:cNvPr>
          <p:cNvSpPr/>
          <p:nvPr/>
        </p:nvSpPr>
        <p:spPr>
          <a:xfrm>
            <a:off x="3727274" y="196813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B780D1-A239-537F-37D9-7F2F78872898}"/>
              </a:ext>
            </a:extLst>
          </p:cNvPr>
          <p:cNvSpPr/>
          <p:nvPr/>
        </p:nvSpPr>
        <p:spPr>
          <a:xfrm>
            <a:off x="3722919" y="212924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453219C-B908-7E6D-44B4-143E632D4877}"/>
              </a:ext>
            </a:extLst>
          </p:cNvPr>
          <p:cNvSpPr/>
          <p:nvPr/>
        </p:nvSpPr>
        <p:spPr>
          <a:xfrm>
            <a:off x="3735983" y="227293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E6B1C2A-53D6-360E-13A5-557B3740DED2}"/>
              </a:ext>
            </a:extLst>
          </p:cNvPr>
          <p:cNvSpPr/>
          <p:nvPr/>
        </p:nvSpPr>
        <p:spPr>
          <a:xfrm>
            <a:off x="3731628" y="242533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2BE657C-49FA-4FA6-42B8-6718649A4D3A}"/>
              </a:ext>
            </a:extLst>
          </p:cNvPr>
          <p:cNvSpPr/>
          <p:nvPr/>
        </p:nvSpPr>
        <p:spPr>
          <a:xfrm>
            <a:off x="3857903" y="204651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03F5143-F2B1-82C3-61D6-896F5246ADF7}"/>
              </a:ext>
            </a:extLst>
          </p:cNvPr>
          <p:cNvSpPr/>
          <p:nvPr/>
        </p:nvSpPr>
        <p:spPr>
          <a:xfrm>
            <a:off x="3853548" y="219891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B76840-0BBE-ED10-8B22-C93F4395D022}"/>
              </a:ext>
            </a:extLst>
          </p:cNvPr>
          <p:cNvSpPr/>
          <p:nvPr/>
        </p:nvSpPr>
        <p:spPr>
          <a:xfrm>
            <a:off x="3866610" y="235131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873321B-20A3-8DF6-8422-B2A541A0183F}"/>
              </a:ext>
            </a:extLst>
          </p:cNvPr>
          <p:cNvSpPr/>
          <p:nvPr/>
        </p:nvSpPr>
        <p:spPr>
          <a:xfrm>
            <a:off x="3592291" y="205086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FA804DF-509C-037A-D913-0621CD2CC26B}"/>
              </a:ext>
            </a:extLst>
          </p:cNvPr>
          <p:cNvSpPr/>
          <p:nvPr/>
        </p:nvSpPr>
        <p:spPr>
          <a:xfrm>
            <a:off x="3596646" y="220326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EED0565-A8D2-47D9-C77C-00F4A10483EF}"/>
              </a:ext>
            </a:extLst>
          </p:cNvPr>
          <p:cNvSpPr/>
          <p:nvPr/>
        </p:nvSpPr>
        <p:spPr>
          <a:xfrm>
            <a:off x="3600998" y="2346960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B28075D-30BD-27BE-24AB-62176FE8AE2B}"/>
              </a:ext>
            </a:extLst>
          </p:cNvPr>
          <p:cNvSpPr/>
          <p:nvPr/>
        </p:nvSpPr>
        <p:spPr>
          <a:xfrm>
            <a:off x="1706883" y="323958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7365B91-8D6E-6C1C-2533-2819963BD111}"/>
              </a:ext>
            </a:extLst>
          </p:cNvPr>
          <p:cNvSpPr/>
          <p:nvPr/>
        </p:nvSpPr>
        <p:spPr>
          <a:xfrm>
            <a:off x="1563191" y="270401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E1D7709-152C-F23A-520E-3306C30F14D9}"/>
              </a:ext>
            </a:extLst>
          </p:cNvPr>
          <p:cNvSpPr/>
          <p:nvPr/>
        </p:nvSpPr>
        <p:spPr>
          <a:xfrm>
            <a:off x="1576255" y="3326678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C8C67B1-0E07-992A-8216-7D8BD8EDBECA}"/>
              </a:ext>
            </a:extLst>
          </p:cNvPr>
          <p:cNvSpPr/>
          <p:nvPr/>
        </p:nvSpPr>
        <p:spPr>
          <a:xfrm>
            <a:off x="1693820" y="262563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7D30B7E-7EA2-9FA4-6AC0-A698622BA226}"/>
              </a:ext>
            </a:extLst>
          </p:cNvPr>
          <p:cNvSpPr/>
          <p:nvPr/>
        </p:nvSpPr>
        <p:spPr>
          <a:xfrm>
            <a:off x="4907285" y="175477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D0A10FB-4DD9-2B9C-BD80-0DCB0BEBF1D9}"/>
              </a:ext>
            </a:extLst>
          </p:cNvPr>
          <p:cNvSpPr/>
          <p:nvPr/>
        </p:nvSpPr>
        <p:spPr>
          <a:xfrm>
            <a:off x="4902930" y="191588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F7CBCFF-1904-4708-D237-0FABA4DE2C56}"/>
              </a:ext>
            </a:extLst>
          </p:cNvPr>
          <p:cNvSpPr/>
          <p:nvPr/>
        </p:nvSpPr>
        <p:spPr>
          <a:xfrm>
            <a:off x="4915994" y="205957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A8E1E17-90C1-B8ED-16C3-0BF6C849C73C}"/>
              </a:ext>
            </a:extLst>
          </p:cNvPr>
          <p:cNvSpPr/>
          <p:nvPr/>
        </p:nvSpPr>
        <p:spPr>
          <a:xfrm>
            <a:off x="4911639" y="2211976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AD6BE8F-4300-7A23-716B-48E4A7E22C00}"/>
              </a:ext>
            </a:extLst>
          </p:cNvPr>
          <p:cNvSpPr/>
          <p:nvPr/>
        </p:nvSpPr>
        <p:spPr>
          <a:xfrm>
            <a:off x="5037914" y="183315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8978116-98A3-5304-BD2A-4447A9C9F109}"/>
              </a:ext>
            </a:extLst>
          </p:cNvPr>
          <p:cNvSpPr/>
          <p:nvPr/>
        </p:nvSpPr>
        <p:spPr>
          <a:xfrm>
            <a:off x="5033559" y="198555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9D8527C0-F111-2253-2816-25A1106AAB55}"/>
              </a:ext>
            </a:extLst>
          </p:cNvPr>
          <p:cNvSpPr/>
          <p:nvPr/>
        </p:nvSpPr>
        <p:spPr>
          <a:xfrm>
            <a:off x="5046621" y="213795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3B2D50C-440D-D617-5601-FFE9707DD2E6}"/>
              </a:ext>
            </a:extLst>
          </p:cNvPr>
          <p:cNvSpPr/>
          <p:nvPr/>
        </p:nvSpPr>
        <p:spPr>
          <a:xfrm>
            <a:off x="4772302" y="183750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0C2BE37-1FDC-94BC-EB7D-3D178CF2F9EC}"/>
              </a:ext>
            </a:extLst>
          </p:cNvPr>
          <p:cNvSpPr/>
          <p:nvPr/>
        </p:nvSpPr>
        <p:spPr>
          <a:xfrm>
            <a:off x="4776657" y="198990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EE974B8-1B68-64C3-3E40-CF5E9F0B19D1}"/>
              </a:ext>
            </a:extLst>
          </p:cNvPr>
          <p:cNvSpPr/>
          <p:nvPr/>
        </p:nvSpPr>
        <p:spPr>
          <a:xfrm>
            <a:off x="4781009" y="213360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7259A552-59D7-4F46-B5AD-A80E0FA53A1C}"/>
              </a:ext>
            </a:extLst>
          </p:cNvPr>
          <p:cNvSpPr/>
          <p:nvPr/>
        </p:nvSpPr>
        <p:spPr>
          <a:xfrm>
            <a:off x="4406540" y="276932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4B41F51-F80A-30A6-F13B-EA3A80D33A1C}"/>
              </a:ext>
            </a:extLst>
          </p:cNvPr>
          <p:cNvSpPr/>
          <p:nvPr/>
        </p:nvSpPr>
        <p:spPr>
          <a:xfrm>
            <a:off x="4402185" y="2930432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74889C3-0E55-9230-1948-A1F00DFED5A9}"/>
              </a:ext>
            </a:extLst>
          </p:cNvPr>
          <p:cNvSpPr/>
          <p:nvPr/>
        </p:nvSpPr>
        <p:spPr>
          <a:xfrm>
            <a:off x="4415249" y="307412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7FAEF62F-676F-86DD-7FA8-C1CF099CF136}"/>
              </a:ext>
            </a:extLst>
          </p:cNvPr>
          <p:cNvSpPr/>
          <p:nvPr/>
        </p:nvSpPr>
        <p:spPr>
          <a:xfrm>
            <a:off x="4410894" y="322652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B2B1601-848E-F0D4-43BA-78E7ED5B9010}"/>
              </a:ext>
            </a:extLst>
          </p:cNvPr>
          <p:cNvSpPr/>
          <p:nvPr/>
        </p:nvSpPr>
        <p:spPr>
          <a:xfrm>
            <a:off x="4537169" y="2847702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E34A28E-09BD-B612-FD8D-42134872C0EC}"/>
              </a:ext>
            </a:extLst>
          </p:cNvPr>
          <p:cNvSpPr/>
          <p:nvPr/>
        </p:nvSpPr>
        <p:spPr>
          <a:xfrm>
            <a:off x="4532814" y="3000102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2788333B-D220-1242-5E69-8CDA0443AEEE}"/>
              </a:ext>
            </a:extLst>
          </p:cNvPr>
          <p:cNvSpPr/>
          <p:nvPr/>
        </p:nvSpPr>
        <p:spPr>
          <a:xfrm>
            <a:off x="4545876" y="3152502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DDB85ED-3F54-2C0C-B154-A1BCE7EDA8E5}"/>
              </a:ext>
            </a:extLst>
          </p:cNvPr>
          <p:cNvSpPr/>
          <p:nvPr/>
        </p:nvSpPr>
        <p:spPr>
          <a:xfrm>
            <a:off x="4271557" y="285205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255948B7-EB1F-E952-E793-476D3B72E862}"/>
              </a:ext>
            </a:extLst>
          </p:cNvPr>
          <p:cNvSpPr/>
          <p:nvPr/>
        </p:nvSpPr>
        <p:spPr>
          <a:xfrm>
            <a:off x="4275912" y="3004455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DABBA6F-2B0D-2C5D-D885-7386D7D5C1F8}"/>
              </a:ext>
            </a:extLst>
          </p:cNvPr>
          <p:cNvSpPr/>
          <p:nvPr/>
        </p:nvSpPr>
        <p:spPr>
          <a:xfrm>
            <a:off x="4280264" y="314814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E60F8FA-FD04-FD27-96E5-5B6D35484E06}"/>
              </a:ext>
            </a:extLst>
          </p:cNvPr>
          <p:cNvSpPr/>
          <p:nvPr/>
        </p:nvSpPr>
        <p:spPr>
          <a:xfrm>
            <a:off x="1436910" y="278674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BC64EEA6-DF1E-AE95-957C-D96A3795C9EB}"/>
              </a:ext>
            </a:extLst>
          </p:cNvPr>
          <p:cNvSpPr/>
          <p:nvPr/>
        </p:nvSpPr>
        <p:spPr>
          <a:xfrm>
            <a:off x="1432555" y="294785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9CEE1BDF-C71F-610B-C764-2E701700FB9E}"/>
              </a:ext>
            </a:extLst>
          </p:cNvPr>
          <p:cNvSpPr/>
          <p:nvPr/>
        </p:nvSpPr>
        <p:spPr>
          <a:xfrm>
            <a:off x="1445619" y="309154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736F98AC-2500-D680-7CE5-933FFCA591EF}"/>
              </a:ext>
            </a:extLst>
          </p:cNvPr>
          <p:cNvSpPr/>
          <p:nvPr/>
        </p:nvSpPr>
        <p:spPr>
          <a:xfrm>
            <a:off x="1441264" y="3243943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56FEEB56-48BF-DF54-9B44-38811F823134}"/>
              </a:ext>
            </a:extLst>
          </p:cNvPr>
          <p:cNvSpPr/>
          <p:nvPr/>
        </p:nvSpPr>
        <p:spPr>
          <a:xfrm>
            <a:off x="1567539" y="286512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8295789-BC9A-C5AC-1B9B-6DD7C51195A2}"/>
              </a:ext>
            </a:extLst>
          </p:cNvPr>
          <p:cNvSpPr/>
          <p:nvPr/>
        </p:nvSpPr>
        <p:spPr>
          <a:xfrm>
            <a:off x="1563184" y="301752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8C95078-40B0-A2F6-0F66-CD2A0F26F7ED}"/>
              </a:ext>
            </a:extLst>
          </p:cNvPr>
          <p:cNvSpPr/>
          <p:nvPr/>
        </p:nvSpPr>
        <p:spPr>
          <a:xfrm>
            <a:off x="1576246" y="3169921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B8182AC-5E80-2F7B-949D-0D295D1EEBD4}"/>
              </a:ext>
            </a:extLst>
          </p:cNvPr>
          <p:cNvSpPr/>
          <p:nvPr/>
        </p:nvSpPr>
        <p:spPr>
          <a:xfrm>
            <a:off x="1301927" y="286947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519D9068-4F3F-63F6-6E40-BCCDC4427B39}"/>
              </a:ext>
            </a:extLst>
          </p:cNvPr>
          <p:cNvSpPr/>
          <p:nvPr/>
        </p:nvSpPr>
        <p:spPr>
          <a:xfrm>
            <a:off x="1306282" y="302187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CFD75CD9-ED3E-1522-865C-246B84355198}"/>
              </a:ext>
            </a:extLst>
          </p:cNvPr>
          <p:cNvSpPr/>
          <p:nvPr/>
        </p:nvSpPr>
        <p:spPr>
          <a:xfrm>
            <a:off x="1310634" y="3165568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6A170E35-0693-BAFF-18FC-99275DEF087F}"/>
              </a:ext>
            </a:extLst>
          </p:cNvPr>
          <p:cNvSpPr/>
          <p:nvPr/>
        </p:nvSpPr>
        <p:spPr>
          <a:xfrm>
            <a:off x="1837501" y="269965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B2A432A-FD09-2A3F-EBF9-C68BBA12BF48}"/>
              </a:ext>
            </a:extLst>
          </p:cNvPr>
          <p:cNvSpPr/>
          <p:nvPr/>
        </p:nvSpPr>
        <p:spPr>
          <a:xfrm>
            <a:off x="1833146" y="286076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6FD96E5-3540-34E6-2AF2-1612BFAF3A94}"/>
              </a:ext>
            </a:extLst>
          </p:cNvPr>
          <p:cNvSpPr/>
          <p:nvPr/>
        </p:nvSpPr>
        <p:spPr>
          <a:xfrm>
            <a:off x="1846210" y="300445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5AECAAC6-1864-6A47-F246-E7C73F2A1B1A}"/>
              </a:ext>
            </a:extLst>
          </p:cNvPr>
          <p:cNvSpPr/>
          <p:nvPr/>
        </p:nvSpPr>
        <p:spPr>
          <a:xfrm>
            <a:off x="1841855" y="3156859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311EEA9-1FF1-E799-0E74-4CFC77A47AD9}"/>
              </a:ext>
            </a:extLst>
          </p:cNvPr>
          <p:cNvSpPr/>
          <p:nvPr/>
        </p:nvSpPr>
        <p:spPr>
          <a:xfrm>
            <a:off x="1968130" y="277803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082C791-8254-0F2E-E0AA-63BD5D4A41C5}"/>
              </a:ext>
            </a:extLst>
          </p:cNvPr>
          <p:cNvSpPr/>
          <p:nvPr/>
        </p:nvSpPr>
        <p:spPr>
          <a:xfrm>
            <a:off x="1972484" y="293043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CE2C44CC-A713-4C56-72A0-305C1B5C6FFC}"/>
              </a:ext>
            </a:extLst>
          </p:cNvPr>
          <p:cNvSpPr/>
          <p:nvPr/>
        </p:nvSpPr>
        <p:spPr>
          <a:xfrm>
            <a:off x="1976837" y="3082837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B05172C-2D93-D080-5CEE-8F73EBF3B6C7}"/>
              </a:ext>
            </a:extLst>
          </p:cNvPr>
          <p:cNvSpPr/>
          <p:nvPr/>
        </p:nvSpPr>
        <p:spPr>
          <a:xfrm>
            <a:off x="1702518" y="2782390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66CB3F1-0A25-49F0-7A0E-112E2C52CDFD}"/>
              </a:ext>
            </a:extLst>
          </p:cNvPr>
          <p:cNvSpPr/>
          <p:nvPr/>
        </p:nvSpPr>
        <p:spPr>
          <a:xfrm>
            <a:off x="1706873" y="2934790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C8FE5EA-F5BE-F312-03AD-D5EA3D50898C}"/>
              </a:ext>
            </a:extLst>
          </p:cNvPr>
          <p:cNvSpPr/>
          <p:nvPr/>
        </p:nvSpPr>
        <p:spPr>
          <a:xfrm>
            <a:off x="1711225" y="3078484"/>
            <a:ext cx="148046" cy="1480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D6C1B1A5-E7BE-43C4-19C7-71ED5E2C5D1F}"/>
              </a:ext>
            </a:extLst>
          </p:cNvPr>
          <p:cNvGrpSpPr/>
          <p:nvPr/>
        </p:nvGrpSpPr>
        <p:grpSpPr>
          <a:xfrm>
            <a:off x="3744691" y="3914504"/>
            <a:ext cx="422365" cy="605246"/>
            <a:chOff x="3526974" y="3914504"/>
            <a:chExt cx="422365" cy="605246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87E5558D-D72E-652C-6618-3661F8D8020C}"/>
                </a:ext>
              </a:extLst>
            </p:cNvPr>
            <p:cNvSpPr/>
            <p:nvPr/>
          </p:nvSpPr>
          <p:spPr>
            <a:xfrm>
              <a:off x="3661957" y="39145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633DD253-3A24-1463-E9C9-197F999EFD8F}"/>
                </a:ext>
              </a:extLst>
            </p:cNvPr>
            <p:cNvSpPr/>
            <p:nvPr/>
          </p:nvSpPr>
          <p:spPr>
            <a:xfrm>
              <a:off x="3657602" y="40756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35F7F51-2953-5BAF-2A32-AC830986C533}"/>
                </a:ext>
              </a:extLst>
            </p:cNvPr>
            <p:cNvSpPr/>
            <p:nvPr/>
          </p:nvSpPr>
          <p:spPr>
            <a:xfrm>
              <a:off x="3670666" y="42193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AC19FEA-AAEC-73EE-2905-83E1FD90AB46}"/>
                </a:ext>
              </a:extLst>
            </p:cNvPr>
            <p:cNvSpPr/>
            <p:nvPr/>
          </p:nvSpPr>
          <p:spPr>
            <a:xfrm>
              <a:off x="3666311" y="43717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BBBC38E-1E2C-0C2A-9844-02F4CE54D333}"/>
                </a:ext>
              </a:extLst>
            </p:cNvPr>
            <p:cNvSpPr/>
            <p:nvPr/>
          </p:nvSpPr>
          <p:spPr>
            <a:xfrm>
              <a:off x="3792586" y="39928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B1A63F4-E01B-1CAA-E868-56FC659AD7B3}"/>
                </a:ext>
              </a:extLst>
            </p:cNvPr>
            <p:cNvSpPr/>
            <p:nvPr/>
          </p:nvSpPr>
          <p:spPr>
            <a:xfrm>
              <a:off x="3788231" y="41452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0F7DE807-ECAA-A61E-41FE-F6353566D9AB}"/>
                </a:ext>
              </a:extLst>
            </p:cNvPr>
            <p:cNvSpPr/>
            <p:nvPr/>
          </p:nvSpPr>
          <p:spPr>
            <a:xfrm>
              <a:off x="3801293" y="42976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24C29242-47B1-022A-6FEC-5EC15DF1104A}"/>
                </a:ext>
              </a:extLst>
            </p:cNvPr>
            <p:cNvSpPr/>
            <p:nvPr/>
          </p:nvSpPr>
          <p:spPr>
            <a:xfrm>
              <a:off x="3526974" y="39972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838C51B-8C19-3F8B-5F92-784D5DE34F83}"/>
                </a:ext>
              </a:extLst>
            </p:cNvPr>
            <p:cNvSpPr/>
            <p:nvPr/>
          </p:nvSpPr>
          <p:spPr>
            <a:xfrm>
              <a:off x="3531329" y="41496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9F3086D8-8DFC-65AE-2B05-C15AE63E640D}"/>
                </a:ext>
              </a:extLst>
            </p:cNvPr>
            <p:cNvSpPr/>
            <p:nvPr/>
          </p:nvSpPr>
          <p:spPr>
            <a:xfrm>
              <a:off x="3535681" y="429332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3" name="Group 302">
            <a:extLst>
              <a:ext uri="{FF2B5EF4-FFF2-40B4-BE49-F238E27FC236}">
                <a16:creationId xmlns:a16="http://schemas.microsoft.com/office/drawing/2014/main" id="{EF4F7F69-396C-BFF1-CA82-564B00163ECC}"/>
              </a:ext>
            </a:extLst>
          </p:cNvPr>
          <p:cNvGrpSpPr/>
          <p:nvPr/>
        </p:nvGrpSpPr>
        <p:grpSpPr>
          <a:xfrm>
            <a:off x="5255630" y="4066904"/>
            <a:ext cx="422365" cy="605246"/>
            <a:chOff x="5037913" y="4066904"/>
            <a:chExt cx="422365" cy="605246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6786B521-9A47-9A98-47D1-12B15C338615}"/>
                </a:ext>
              </a:extLst>
            </p:cNvPr>
            <p:cNvSpPr/>
            <p:nvPr/>
          </p:nvSpPr>
          <p:spPr>
            <a:xfrm>
              <a:off x="5172896" y="40669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131A04E-A93F-6523-6812-A56E83D3F92E}"/>
                </a:ext>
              </a:extLst>
            </p:cNvPr>
            <p:cNvSpPr/>
            <p:nvPr/>
          </p:nvSpPr>
          <p:spPr>
            <a:xfrm>
              <a:off x="5168541" y="42280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30859CD1-6DE8-4C0B-AE89-390DFF5E10F7}"/>
                </a:ext>
              </a:extLst>
            </p:cNvPr>
            <p:cNvSpPr/>
            <p:nvPr/>
          </p:nvSpPr>
          <p:spPr>
            <a:xfrm>
              <a:off x="5181605" y="43717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11C6D3B7-32F9-770D-FE08-D90E90FEF6B5}"/>
                </a:ext>
              </a:extLst>
            </p:cNvPr>
            <p:cNvSpPr/>
            <p:nvPr/>
          </p:nvSpPr>
          <p:spPr>
            <a:xfrm>
              <a:off x="5177250" y="45241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DC24443-013A-A0F2-ED9E-27CE3293EC5E}"/>
                </a:ext>
              </a:extLst>
            </p:cNvPr>
            <p:cNvSpPr/>
            <p:nvPr/>
          </p:nvSpPr>
          <p:spPr>
            <a:xfrm>
              <a:off x="5303525" y="41452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2A7F5E9-C3C9-9D22-D474-8DF830304519}"/>
                </a:ext>
              </a:extLst>
            </p:cNvPr>
            <p:cNvSpPr/>
            <p:nvPr/>
          </p:nvSpPr>
          <p:spPr>
            <a:xfrm>
              <a:off x="5299170" y="42976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3552596-E97D-76D5-23B4-1E1C50809067}"/>
                </a:ext>
              </a:extLst>
            </p:cNvPr>
            <p:cNvSpPr/>
            <p:nvPr/>
          </p:nvSpPr>
          <p:spPr>
            <a:xfrm>
              <a:off x="5312232" y="44500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0D4D36F-B2B0-4FE0-42B1-BF89ECE7B857}"/>
                </a:ext>
              </a:extLst>
            </p:cNvPr>
            <p:cNvSpPr/>
            <p:nvPr/>
          </p:nvSpPr>
          <p:spPr>
            <a:xfrm>
              <a:off x="5037913" y="41496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534BAAD6-6883-CEED-711F-2629C1C2E4D0}"/>
                </a:ext>
              </a:extLst>
            </p:cNvPr>
            <p:cNvSpPr/>
            <p:nvPr/>
          </p:nvSpPr>
          <p:spPr>
            <a:xfrm>
              <a:off x="5042268" y="43020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FAE21A8-54F6-3E39-B6CC-0F0F2AF51519}"/>
                </a:ext>
              </a:extLst>
            </p:cNvPr>
            <p:cNvSpPr/>
            <p:nvPr/>
          </p:nvSpPr>
          <p:spPr>
            <a:xfrm>
              <a:off x="5046620" y="444572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43B895B8-896B-62EF-8EDA-A34D779306E8}"/>
              </a:ext>
            </a:extLst>
          </p:cNvPr>
          <p:cNvGrpSpPr/>
          <p:nvPr/>
        </p:nvGrpSpPr>
        <p:grpSpPr>
          <a:xfrm>
            <a:off x="6096010" y="2773679"/>
            <a:ext cx="422365" cy="605246"/>
            <a:chOff x="5878293" y="2773679"/>
            <a:chExt cx="422365" cy="605246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6AE3A9AC-8DA6-A56E-8D76-7BF599697EF7}"/>
                </a:ext>
              </a:extLst>
            </p:cNvPr>
            <p:cNvSpPr/>
            <p:nvPr/>
          </p:nvSpPr>
          <p:spPr>
            <a:xfrm>
              <a:off x="6013276" y="27736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027931F0-C68C-E047-5C46-E43889B73FA8}"/>
                </a:ext>
              </a:extLst>
            </p:cNvPr>
            <p:cNvSpPr/>
            <p:nvPr/>
          </p:nvSpPr>
          <p:spPr>
            <a:xfrm>
              <a:off x="6008921" y="293478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138264D-4BD6-6E0C-671C-E7012149CA1C}"/>
                </a:ext>
              </a:extLst>
            </p:cNvPr>
            <p:cNvSpPr/>
            <p:nvPr/>
          </p:nvSpPr>
          <p:spPr>
            <a:xfrm>
              <a:off x="6021985" y="30784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7AA8E494-D713-E120-09A1-706F4C60E10C}"/>
                </a:ext>
              </a:extLst>
            </p:cNvPr>
            <p:cNvSpPr/>
            <p:nvPr/>
          </p:nvSpPr>
          <p:spPr>
            <a:xfrm>
              <a:off x="6017630" y="32308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DA988E3-23C1-4F5C-865E-AF1249DC8ED1}"/>
                </a:ext>
              </a:extLst>
            </p:cNvPr>
            <p:cNvSpPr/>
            <p:nvPr/>
          </p:nvSpPr>
          <p:spPr>
            <a:xfrm>
              <a:off x="6143905" y="285205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1CE27173-AE26-6807-C236-8A97A7874071}"/>
                </a:ext>
              </a:extLst>
            </p:cNvPr>
            <p:cNvSpPr/>
            <p:nvPr/>
          </p:nvSpPr>
          <p:spPr>
            <a:xfrm>
              <a:off x="6139550" y="300445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DDF00AC0-4132-A496-01AB-2BFE8C1995E8}"/>
                </a:ext>
              </a:extLst>
            </p:cNvPr>
            <p:cNvSpPr/>
            <p:nvPr/>
          </p:nvSpPr>
          <p:spPr>
            <a:xfrm>
              <a:off x="6152612" y="315685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B5F1F0BD-478F-200B-38D4-23F4AD0942B7}"/>
                </a:ext>
              </a:extLst>
            </p:cNvPr>
            <p:cNvSpPr/>
            <p:nvPr/>
          </p:nvSpPr>
          <p:spPr>
            <a:xfrm>
              <a:off x="5878293" y="285641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0196D835-A151-801C-50F2-424CAD0EF97B}"/>
                </a:ext>
              </a:extLst>
            </p:cNvPr>
            <p:cNvSpPr/>
            <p:nvPr/>
          </p:nvSpPr>
          <p:spPr>
            <a:xfrm>
              <a:off x="5882648" y="300881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1AD91D92-15E2-1F49-2CDC-AA42299A748F}"/>
                </a:ext>
              </a:extLst>
            </p:cNvPr>
            <p:cNvSpPr/>
            <p:nvPr/>
          </p:nvSpPr>
          <p:spPr>
            <a:xfrm>
              <a:off x="5887000" y="315250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F547222D-C3DE-F5A0-F9D2-52097ACB09D2}"/>
              </a:ext>
            </a:extLst>
          </p:cNvPr>
          <p:cNvGrpSpPr/>
          <p:nvPr/>
        </p:nvGrpSpPr>
        <p:grpSpPr>
          <a:xfrm>
            <a:off x="7606949" y="4981306"/>
            <a:ext cx="422365" cy="605246"/>
            <a:chOff x="7389232" y="4981306"/>
            <a:chExt cx="422365" cy="605246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E7CBC26F-637B-9B7B-D7C0-E5DC584506A1}"/>
                </a:ext>
              </a:extLst>
            </p:cNvPr>
            <p:cNvSpPr/>
            <p:nvPr/>
          </p:nvSpPr>
          <p:spPr>
            <a:xfrm>
              <a:off x="7524215" y="49813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EAE4AA2-287B-0254-EF7C-57F11A26843C}"/>
                </a:ext>
              </a:extLst>
            </p:cNvPr>
            <p:cNvSpPr/>
            <p:nvPr/>
          </p:nvSpPr>
          <p:spPr>
            <a:xfrm>
              <a:off x="7519860" y="514241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91130CE-4B7E-8ACB-92E6-38EF8039B3CF}"/>
                </a:ext>
              </a:extLst>
            </p:cNvPr>
            <p:cNvSpPr/>
            <p:nvPr/>
          </p:nvSpPr>
          <p:spPr>
            <a:xfrm>
              <a:off x="7532924" y="52861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889B1952-A75D-E213-9093-386D813E42C2}"/>
                </a:ext>
              </a:extLst>
            </p:cNvPr>
            <p:cNvSpPr/>
            <p:nvPr/>
          </p:nvSpPr>
          <p:spPr>
            <a:xfrm>
              <a:off x="7528569" y="54385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BF5DFEB-61DB-4F95-72A7-0A515F64EC22}"/>
                </a:ext>
              </a:extLst>
            </p:cNvPr>
            <p:cNvSpPr/>
            <p:nvPr/>
          </p:nvSpPr>
          <p:spPr>
            <a:xfrm>
              <a:off x="7654844" y="505968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C1D21A23-0E5B-D0C4-531C-4B671A0FB670}"/>
                </a:ext>
              </a:extLst>
            </p:cNvPr>
            <p:cNvSpPr/>
            <p:nvPr/>
          </p:nvSpPr>
          <p:spPr>
            <a:xfrm>
              <a:off x="7650489" y="521208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D78192CB-1D1C-08C3-4066-CE30192300CC}"/>
                </a:ext>
              </a:extLst>
            </p:cNvPr>
            <p:cNvSpPr/>
            <p:nvPr/>
          </p:nvSpPr>
          <p:spPr>
            <a:xfrm>
              <a:off x="7663551" y="536448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2CAFE3A-6D52-5C4C-0AA6-EEF47725BC74}"/>
                </a:ext>
              </a:extLst>
            </p:cNvPr>
            <p:cNvSpPr/>
            <p:nvPr/>
          </p:nvSpPr>
          <p:spPr>
            <a:xfrm>
              <a:off x="7389232" y="506403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D1AECBEF-2AE5-AF14-2AEA-F3F944B74984}"/>
                </a:ext>
              </a:extLst>
            </p:cNvPr>
            <p:cNvSpPr/>
            <p:nvPr/>
          </p:nvSpPr>
          <p:spPr>
            <a:xfrm>
              <a:off x="7393587" y="521643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171316EB-5D1B-0267-FE61-D93318232CF3}"/>
                </a:ext>
              </a:extLst>
            </p:cNvPr>
            <p:cNvSpPr/>
            <p:nvPr/>
          </p:nvSpPr>
          <p:spPr>
            <a:xfrm>
              <a:off x="7397939" y="536013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0845D33F-85E2-9C75-96F9-6BDBF433CCFB}"/>
              </a:ext>
            </a:extLst>
          </p:cNvPr>
          <p:cNvGrpSpPr/>
          <p:nvPr/>
        </p:nvGrpSpPr>
        <p:grpSpPr>
          <a:xfrm>
            <a:off x="5077102" y="2499357"/>
            <a:ext cx="822956" cy="849089"/>
            <a:chOff x="4859385" y="2499357"/>
            <a:chExt cx="822956" cy="849089"/>
          </a:xfrm>
        </p:grpSpPr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B9DB20BF-2B84-7FA4-952C-F2A513CF9157}"/>
                </a:ext>
              </a:extLst>
            </p:cNvPr>
            <p:cNvSpPr/>
            <p:nvPr/>
          </p:nvSpPr>
          <p:spPr>
            <a:xfrm>
              <a:off x="5264341" y="311331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6CE1705-7BB5-2430-1BDF-1A2BD0AB4CBE}"/>
                </a:ext>
              </a:extLst>
            </p:cNvPr>
            <p:cNvSpPr/>
            <p:nvPr/>
          </p:nvSpPr>
          <p:spPr>
            <a:xfrm>
              <a:off x="5120649" y="257773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0169A6C1-6969-C80E-8C6F-04E7410A80B1}"/>
                </a:ext>
              </a:extLst>
            </p:cNvPr>
            <p:cNvSpPr/>
            <p:nvPr/>
          </p:nvSpPr>
          <p:spPr>
            <a:xfrm>
              <a:off x="5133713" y="320040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2A0C0A14-B7E9-3549-EDEF-FB53452CE8CC}"/>
                </a:ext>
              </a:extLst>
            </p:cNvPr>
            <p:cNvSpPr/>
            <p:nvPr/>
          </p:nvSpPr>
          <p:spPr>
            <a:xfrm>
              <a:off x="5251278" y="249935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C9983CC9-7AA1-C0D8-AFA3-3C55AC646F3D}"/>
                </a:ext>
              </a:extLst>
            </p:cNvPr>
            <p:cNvSpPr/>
            <p:nvPr/>
          </p:nvSpPr>
          <p:spPr>
            <a:xfrm>
              <a:off x="4994368" y="266046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A9CABFD7-211C-AF82-4441-6938A6AFFBC0}"/>
                </a:ext>
              </a:extLst>
            </p:cNvPr>
            <p:cNvSpPr/>
            <p:nvPr/>
          </p:nvSpPr>
          <p:spPr>
            <a:xfrm>
              <a:off x="4990013" y="282157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CA9A1EB8-9E7B-C060-4C84-B1A29D75C25D}"/>
                </a:ext>
              </a:extLst>
            </p:cNvPr>
            <p:cNvSpPr/>
            <p:nvPr/>
          </p:nvSpPr>
          <p:spPr>
            <a:xfrm>
              <a:off x="5003077" y="296526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877D6D4A-2731-B552-DB4B-2908E0E0E5FF}"/>
                </a:ext>
              </a:extLst>
            </p:cNvPr>
            <p:cNvSpPr/>
            <p:nvPr/>
          </p:nvSpPr>
          <p:spPr>
            <a:xfrm>
              <a:off x="4998722" y="311766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231E4788-C991-4206-475A-80B0488B2DE8}"/>
                </a:ext>
              </a:extLst>
            </p:cNvPr>
            <p:cNvSpPr/>
            <p:nvPr/>
          </p:nvSpPr>
          <p:spPr>
            <a:xfrm>
              <a:off x="5124997" y="273884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397028DC-77F4-C021-85CC-38AE719C3AF1}"/>
                </a:ext>
              </a:extLst>
            </p:cNvPr>
            <p:cNvSpPr/>
            <p:nvPr/>
          </p:nvSpPr>
          <p:spPr>
            <a:xfrm>
              <a:off x="5120642" y="289124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31E5FC21-19A6-6C5A-057F-EC7E6A07ADC2}"/>
                </a:ext>
              </a:extLst>
            </p:cNvPr>
            <p:cNvSpPr/>
            <p:nvPr/>
          </p:nvSpPr>
          <p:spPr>
            <a:xfrm>
              <a:off x="5133704" y="304364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042FD62-33CA-E987-2F5F-00A68789201E}"/>
                </a:ext>
              </a:extLst>
            </p:cNvPr>
            <p:cNvSpPr/>
            <p:nvPr/>
          </p:nvSpPr>
          <p:spPr>
            <a:xfrm>
              <a:off x="4859385" y="274319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9ADEE65B-8234-6536-B34C-63BD266B9F4F}"/>
                </a:ext>
              </a:extLst>
            </p:cNvPr>
            <p:cNvSpPr/>
            <p:nvPr/>
          </p:nvSpPr>
          <p:spPr>
            <a:xfrm>
              <a:off x="4863740" y="289559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6359D549-6E1C-19AC-36CE-F5B9762C2DA0}"/>
                </a:ext>
              </a:extLst>
            </p:cNvPr>
            <p:cNvSpPr/>
            <p:nvPr/>
          </p:nvSpPr>
          <p:spPr>
            <a:xfrm>
              <a:off x="4868092" y="303929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2902FC93-A30D-429E-ED5A-E4B783DC52FB}"/>
                </a:ext>
              </a:extLst>
            </p:cNvPr>
            <p:cNvSpPr/>
            <p:nvPr/>
          </p:nvSpPr>
          <p:spPr>
            <a:xfrm>
              <a:off x="5394959" y="25733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2497E8E3-F4E4-79AC-B371-AA884305FB73}"/>
                </a:ext>
              </a:extLst>
            </p:cNvPr>
            <p:cNvSpPr/>
            <p:nvPr/>
          </p:nvSpPr>
          <p:spPr>
            <a:xfrm>
              <a:off x="5390604" y="273448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1505808E-6A0C-3641-FC54-C52DA0EFB1E9}"/>
                </a:ext>
              </a:extLst>
            </p:cNvPr>
            <p:cNvSpPr/>
            <p:nvPr/>
          </p:nvSpPr>
          <p:spPr>
            <a:xfrm>
              <a:off x="5403668" y="28781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006D6153-88DC-8DC8-8D2D-402C9980E739}"/>
                </a:ext>
              </a:extLst>
            </p:cNvPr>
            <p:cNvSpPr/>
            <p:nvPr/>
          </p:nvSpPr>
          <p:spPr>
            <a:xfrm>
              <a:off x="5399313" y="30305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E7BBE669-120F-CC64-B8F5-261995B9A54B}"/>
                </a:ext>
              </a:extLst>
            </p:cNvPr>
            <p:cNvSpPr/>
            <p:nvPr/>
          </p:nvSpPr>
          <p:spPr>
            <a:xfrm>
              <a:off x="5525588" y="26517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145C0E8D-699B-FC9A-26BD-3CBF87102267}"/>
                </a:ext>
              </a:extLst>
            </p:cNvPr>
            <p:cNvSpPr/>
            <p:nvPr/>
          </p:nvSpPr>
          <p:spPr>
            <a:xfrm>
              <a:off x="5529942" y="28041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77AD60DE-CA19-E168-4A9C-7F30FE1421EE}"/>
                </a:ext>
              </a:extLst>
            </p:cNvPr>
            <p:cNvSpPr/>
            <p:nvPr/>
          </p:nvSpPr>
          <p:spPr>
            <a:xfrm>
              <a:off x="5534295" y="29565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8AEB9F6-C35D-9B23-FD3F-F1666D8BD039}"/>
                </a:ext>
              </a:extLst>
            </p:cNvPr>
            <p:cNvSpPr/>
            <p:nvPr/>
          </p:nvSpPr>
          <p:spPr>
            <a:xfrm>
              <a:off x="5259976" y="26561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87A67840-B902-90EA-0A9F-F7CEC1D5C142}"/>
                </a:ext>
              </a:extLst>
            </p:cNvPr>
            <p:cNvSpPr/>
            <p:nvPr/>
          </p:nvSpPr>
          <p:spPr>
            <a:xfrm>
              <a:off x="5264331" y="28085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5A0E7891-E3BD-449C-6BE5-0E7D00A0EF25}"/>
                </a:ext>
              </a:extLst>
            </p:cNvPr>
            <p:cNvSpPr/>
            <p:nvPr/>
          </p:nvSpPr>
          <p:spPr>
            <a:xfrm>
              <a:off x="5268683" y="29522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0" name="Group 299">
            <a:extLst>
              <a:ext uri="{FF2B5EF4-FFF2-40B4-BE49-F238E27FC236}">
                <a16:creationId xmlns:a16="http://schemas.microsoft.com/office/drawing/2014/main" id="{108AC9FC-AEA6-B412-5457-1A5312960512}"/>
              </a:ext>
            </a:extLst>
          </p:cNvPr>
          <p:cNvGrpSpPr/>
          <p:nvPr/>
        </p:nvGrpSpPr>
        <p:grpSpPr>
          <a:xfrm>
            <a:off x="6875424" y="3600993"/>
            <a:ext cx="822956" cy="849089"/>
            <a:chOff x="6657707" y="3600993"/>
            <a:chExt cx="822956" cy="849089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E484DFF4-2725-90DE-05A1-C063B4EF6C63}"/>
                </a:ext>
              </a:extLst>
            </p:cNvPr>
            <p:cNvSpPr/>
            <p:nvPr/>
          </p:nvSpPr>
          <p:spPr>
            <a:xfrm>
              <a:off x="7062663" y="421494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85BD38F7-4D88-B90B-BF2C-970BA844A5DC}"/>
                </a:ext>
              </a:extLst>
            </p:cNvPr>
            <p:cNvSpPr/>
            <p:nvPr/>
          </p:nvSpPr>
          <p:spPr>
            <a:xfrm>
              <a:off x="6918971" y="367937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FA4ACD08-F8BB-CCF8-5A95-3E0C80DF20D7}"/>
                </a:ext>
              </a:extLst>
            </p:cNvPr>
            <p:cNvSpPr/>
            <p:nvPr/>
          </p:nvSpPr>
          <p:spPr>
            <a:xfrm>
              <a:off x="6932035" y="430203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DCEE2B28-97F3-9EC0-3829-E0A98F75ADC1}"/>
                </a:ext>
              </a:extLst>
            </p:cNvPr>
            <p:cNvSpPr/>
            <p:nvPr/>
          </p:nvSpPr>
          <p:spPr>
            <a:xfrm>
              <a:off x="7049600" y="360099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CE4CBC77-FFB4-18FA-DDE7-5E8E81406EE5}"/>
                </a:ext>
              </a:extLst>
            </p:cNvPr>
            <p:cNvSpPr/>
            <p:nvPr/>
          </p:nvSpPr>
          <p:spPr>
            <a:xfrm>
              <a:off x="6792690" y="376210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F4016EFE-D227-10D7-9759-786154090662}"/>
                </a:ext>
              </a:extLst>
            </p:cNvPr>
            <p:cNvSpPr/>
            <p:nvPr/>
          </p:nvSpPr>
          <p:spPr>
            <a:xfrm>
              <a:off x="6788335" y="392320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2D03C87B-6C4F-0A43-6ECB-F48B293203E3}"/>
                </a:ext>
              </a:extLst>
            </p:cNvPr>
            <p:cNvSpPr/>
            <p:nvPr/>
          </p:nvSpPr>
          <p:spPr>
            <a:xfrm>
              <a:off x="6801399" y="406690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090F3133-9DAB-DE9D-5B17-34D8D0E0F8BF}"/>
                </a:ext>
              </a:extLst>
            </p:cNvPr>
            <p:cNvSpPr/>
            <p:nvPr/>
          </p:nvSpPr>
          <p:spPr>
            <a:xfrm>
              <a:off x="6797044" y="421930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FF064E97-BBEB-9385-F5F2-00E577A33003}"/>
                </a:ext>
              </a:extLst>
            </p:cNvPr>
            <p:cNvSpPr/>
            <p:nvPr/>
          </p:nvSpPr>
          <p:spPr>
            <a:xfrm>
              <a:off x="6923319" y="38404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430DCC30-BDC7-CD50-9541-8477CE5E5FDF}"/>
                </a:ext>
              </a:extLst>
            </p:cNvPr>
            <p:cNvSpPr/>
            <p:nvPr/>
          </p:nvSpPr>
          <p:spPr>
            <a:xfrm>
              <a:off x="6918964" y="39928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7088836F-CBF6-68CA-554E-BC0DC6A1FCE9}"/>
                </a:ext>
              </a:extLst>
            </p:cNvPr>
            <p:cNvSpPr/>
            <p:nvPr/>
          </p:nvSpPr>
          <p:spPr>
            <a:xfrm>
              <a:off x="6932026" y="414527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957E6C1E-DE47-DD51-FBF4-DB5445CD5C3C}"/>
                </a:ext>
              </a:extLst>
            </p:cNvPr>
            <p:cNvSpPr/>
            <p:nvPr/>
          </p:nvSpPr>
          <p:spPr>
            <a:xfrm>
              <a:off x="6657707" y="384483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599C54F-9453-8AF1-68D4-D3C47CC2F546}"/>
                </a:ext>
              </a:extLst>
            </p:cNvPr>
            <p:cNvSpPr/>
            <p:nvPr/>
          </p:nvSpPr>
          <p:spPr>
            <a:xfrm>
              <a:off x="6662062" y="399723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36967DA5-46F7-F3C3-5087-37EE886D5F78}"/>
                </a:ext>
              </a:extLst>
            </p:cNvPr>
            <p:cNvSpPr/>
            <p:nvPr/>
          </p:nvSpPr>
          <p:spPr>
            <a:xfrm>
              <a:off x="6666414" y="414092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ABB8C55C-5D4F-AF1F-42D5-2CF647A475CE}"/>
                </a:ext>
              </a:extLst>
            </p:cNvPr>
            <p:cNvSpPr/>
            <p:nvPr/>
          </p:nvSpPr>
          <p:spPr>
            <a:xfrm>
              <a:off x="7193281" y="36750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4E46F228-D957-B5A1-FF96-2312018CD4E2}"/>
                </a:ext>
              </a:extLst>
            </p:cNvPr>
            <p:cNvSpPr/>
            <p:nvPr/>
          </p:nvSpPr>
          <p:spPr>
            <a:xfrm>
              <a:off x="7188926" y="383612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EF3F3D1D-2311-579A-D039-4AEE3C4723EA}"/>
                </a:ext>
              </a:extLst>
            </p:cNvPr>
            <p:cNvSpPr/>
            <p:nvPr/>
          </p:nvSpPr>
          <p:spPr>
            <a:xfrm>
              <a:off x="7201990" y="39798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8FE979FE-1AC4-127F-08C0-70743ED0357D}"/>
                </a:ext>
              </a:extLst>
            </p:cNvPr>
            <p:cNvSpPr/>
            <p:nvPr/>
          </p:nvSpPr>
          <p:spPr>
            <a:xfrm>
              <a:off x="7197635" y="41322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89255572-7098-DD07-C31E-05BE3BD82EE0}"/>
                </a:ext>
              </a:extLst>
            </p:cNvPr>
            <p:cNvSpPr/>
            <p:nvPr/>
          </p:nvSpPr>
          <p:spPr>
            <a:xfrm>
              <a:off x="7323910" y="375339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577180AF-BE60-02AD-3597-D44704209541}"/>
                </a:ext>
              </a:extLst>
            </p:cNvPr>
            <p:cNvSpPr/>
            <p:nvPr/>
          </p:nvSpPr>
          <p:spPr>
            <a:xfrm>
              <a:off x="7328264" y="390579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1E4BE65A-19BE-7B5B-637E-914B2BA0605D}"/>
                </a:ext>
              </a:extLst>
            </p:cNvPr>
            <p:cNvSpPr/>
            <p:nvPr/>
          </p:nvSpPr>
          <p:spPr>
            <a:xfrm>
              <a:off x="7332617" y="405819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19628299-BBC3-0D6C-F3E6-8F49D6D07D4E}"/>
                </a:ext>
              </a:extLst>
            </p:cNvPr>
            <p:cNvSpPr/>
            <p:nvPr/>
          </p:nvSpPr>
          <p:spPr>
            <a:xfrm>
              <a:off x="7058298" y="375774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92C96904-EED7-5833-D94A-06A8BBAFADF2}"/>
                </a:ext>
              </a:extLst>
            </p:cNvPr>
            <p:cNvSpPr/>
            <p:nvPr/>
          </p:nvSpPr>
          <p:spPr>
            <a:xfrm>
              <a:off x="7062653" y="391014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CB7061C8-D1BC-37D1-3610-CC75CC8900DC}"/>
                </a:ext>
              </a:extLst>
            </p:cNvPr>
            <p:cNvSpPr/>
            <p:nvPr/>
          </p:nvSpPr>
          <p:spPr>
            <a:xfrm>
              <a:off x="7067005" y="405384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7" name="Group 296">
            <a:extLst>
              <a:ext uri="{FF2B5EF4-FFF2-40B4-BE49-F238E27FC236}">
                <a16:creationId xmlns:a16="http://schemas.microsoft.com/office/drawing/2014/main" id="{F2155AAE-6739-DE71-E949-3D3CB4B5D74E}"/>
              </a:ext>
            </a:extLst>
          </p:cNvPr>
          <p:cNvGrpSpPr/>
          <p:nvPr/>
        </p:nvGrpSpPr>
        <p:grpSpPr>
          <a:xfrm>
            <a:off x="7341334" y="1349822"/>
            <a:ext cx="822956" cy="849089"/>
            <a:chOff x="7123617" y="1349822"/>
            <a:chExt cx="822956" cy="849089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26CF2D0C-3AF0-A328-9C68-0CD4D70E783B}"/>
                </a:ext>
              </a:extLst>
            </p:cNvPr>
            <p:cNvSpPr/>
            <p:nvPr/>
          </p:nvSpPr>
          <p:spPr>
            <a:xfrm>
              <a:off x="7528573" y="196377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AE26705C-7AE1-ECDE-C951-856169636960}"/>
                </a:ext>
              </a:extLst>
            </p:cNvPr>
            <p:cNvSpPr/>
            <p:nvPr/>
          </p:nvSpPr>
          <p:spPr>
            <a:xfrm>
              <a:off x="7384881" y="142820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6626598A-EEC8-1658-168D-0CDDAD1A9A64}"/>
                </a:ext>
              </a:extLst>
            </p:cNvPr>
            <p:cNvSpPr/>
            <p:nvPr/>
          </p:nvSpPr>
          <p:spPr>
            <a:xfrm>
              <a:off x="7397945" y="205086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65DDD449-0ACD-4CF6-E14C-3F2707D74A7D}"/>
                </a:ext>
              </a:extLst>
            </p:cNvPr>
            <p:cNvSpPr/>
            <p:nvPr/>
          </p:nvSpPr>
          <p:spPr>
            <a:xfrm>
              <a:off x="7515510" y="134982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49ADCA9C-9243-5272-3339-83286C22F70B}"/>
                </a:ext>
              </a:extLst>
            </p:cNvPr>
            <p:cNvSpPr/>
            <p:nvPr/>
          </p:nvSpPr>
          <p:spPr>
            <a:xfrm>
              <a:off x="7258600" y="151093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C35530A7-C4CB-89DE-D3D3-31C036D44201}"/>
                </a:ext>
              </a:extLst>
            </p:cNvPr>
            <p:cNvSpPr/>
            <p:nvPr/>
          </p:nvSpPr>
          <p:spPr>
            <a:xfrm>
              <a:off x="7254245" y="167203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C7D3C07C-066D-6349-081F-B6FD9AF388DE}"/>
                </a:ext>
              </a:extLst>
            </p:cNvPr>
            <p:cNvSpPr/>
            <p:nvPr/>
          </p:nvSpPr>
          <p:spPr>
            <a:xfrm>
              <a:off x="7267309" y="181573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B802116D-99EB-99CE-CFE6-1DEABC227704}"/>
                </a:ext>
              </a:extLst>
            </p:cNvPr>
            <p:cNvSpPr/>
            <p:nvPr/>
          </p:nvSpPr>
          <p:spPr>
            <a:xfrm>
              <a:off x="7262954" y="196813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DD43A457-B116-8545-19C9-B43D91AB2B04}"/>
                </a:ext>
              </a:extLst>
            </p:cNvPr>
            <p:cNvSpPr/>
            <p:nvPr/>
          </p:nvSpPr>
          <p:spPr>
            <a:xfrm>
              <a:off x="7389229" y="15893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1FCDCC66-5874-F70F-3C76-2BD81F10EC3D}"/>
                </a:ext>
              </a:extLst>
            </p:cNvPr>
            <p:cNvSpPr/>
            <p:nvPr/>
          </p:nvSpPr>
          <p:spPr>
            <a:xfrm>
              <a:off x="7384874" y="17417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61ADCDAD-F45E-82B0-E5DB-FE4A3461F1D8}"/>
                </a:ext>
              </a:extLst>
            </p:cNvPr>
            <p:cNvSpPr/>
            <p:nvPr/>
          </p:nvSpPr>
          <p:spPr>
            <a:xfrm>
              <a:off x="7397936" y="18941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C41A9529-8D96-8428-B262-144942D5341F}"/>
                </a:ext>
              </a:extLst>
            </p:cNvPr>
            <p:cNvSpPr/>
            <p:nvPr/>
          </p:nvSpPr>
          <p:spPr>
            <a:xfrm>
              <a:off x="7123617" y="159366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88313804-678E-AA24-FF56-94AFF2C2A892}"/>
                </a:ext>
              </a:extLst>
            </p:cNvPr>
            <p:cNvSpPr/>
            <p:nvPr/>
          </p:nvSpPr>
          <p:spPr>
            <a:xfrm>
              <a:off x="7127972" y="174606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CDD1F71E-B527-DBA1-A64A-4E16E233F86F}"/>
                </a:ext>
              </a:extLst>
            </p:cNvPr>
            <p:cNvSpPr/>
            <p:nvPr/>
          </p:nvSpPr>
          <p:spPr>
            <a:xfrm>
              <a:off x="7132324" y="188975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99FBF740-995D-4EE6-157F-44AF307852CC}"/>
                </a:ext>
              </a:extLst>
            </p:cNvPr>
            <p:cNvSpPr/>
            <p:nvPr/>
          </p:nvSpPr>
          <p:spPr>
            <a:xfrm>
              <a:off x="7659191" y="142384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0823C0B5-70CE-6364-25A4-C7729FE3125B}"/>
                </a:ext>
              </a:extLst>
            </p:cNvPr>
            <p:cNvSpPr/>
            <p:nvPr/>
          </p:nvSpPr>
          <p:spPr>
            <a:xfrm>
              <a:off x="7654836" y="158495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B9248854-83C5-EEF1-7535-4BD18F7F2B71}"/>
                </a:ext>
              </a:extLst>
            </p:cNvPr>
            <p:cNvSpPr/>
            <p:nvPr/>
          </p:nvSpPr>
          <p:spPr>
            <a:xfrm>
              <a:off x="7667900" y="172864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02A4C7C0-D1D6-1AA0-AC22-6869DB28C2B3}"/>
                </a:ext>
              </a:extLst>
            </p:cNvPr>
            <p:cNvSpPr/>
            <p:nvPr/>
          </p:nvSpPr>
          <p:spPr>
            <a:xfrm>
              <a:off x="7663545" y="188104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824AF87C-6E45-8AC5-6E5B-ED588C97F8FF}"/>
                </a:ext>
              </a:extLst>
            </p:cNvPr>
            <p:cNvSpPr/>
            <p:nvPr/>
          </p:nvSpPr>
          <p:spPr>
            <a:xfrm>
              <a:off x="7789820" y="150222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E9B72AC1-441B-6409-8E92-6AB1076ED5F7}"/>
                </a:ext>
              </a:extLst>
            </p:cNvPr>
            <p:cNvSpPr/>
            <p:nvPr/>
          </p:nvSpPr>
          <p:spPr>
            <a:xfrm>
              <a:off x="7794174" y="165462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A5D9CBCC-D846-83C5-9F50-FB0E8B0045A6}"/>
                </a:ext>
              </a:extLst>
            </p:cNvPr>
            <p:cNvSpPr/>
            <p:nvPr/>
          </p:nvSpPr>
          <p:spPr>
            <a:xfrm>
              <a:off x="7798527" y="180702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1A9A57F2-6CAC-7134-CCCC-853FA5F121DC}"/>
                </a:ext>
              </a:extLst>
            </p:cNvPr>
            <p:cNvSpPr/>
            <p:nvPr/>
          </p:nvSpPr>
          <p:spPr>
            <a:xfrm>
              <a:off x="7524208" y="150657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44F12DE6-8B42-BDCE-E07E-7FA60ACAA8FB}"/>
                </a:ext>
              </a:extLst>
            </p:cNvPr>
            <p:cNvSpPr/>
            <p:nvPr/>
          </p:nvSpPr>
          <p:spPr>
            <a:xfrm>
              <a:off x="7528563" y="165897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B640FC42-693D-547C-3E62-6C53EA5BA03A}"/>
                </a:ext>
              </a:extLst>
            </p:cNvPr>
            <p:cNvSpPr/>
            <p:nvPr/>
          </p:nvSpPr>
          <p:spPr>
            <a:xfrm>
              <a:off x="7532915" y="180267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5A841F7E-BD79-90CF-6BF0-49E5E964F936}"/>
              </a:ext>
            </a:extLst>
          </p:cNvPr>
          <p:cNvGrpSpPr/>
          <p:nvPr/>
        </p:nvGrpSpPr>
        <p:grpSpPr>
          <a:xfrm>
            <a:off x="6048109" y="5307878"/>
            <a:ext cx="822956" cy="849089"/>
            <a:chOff x="5830392" y="5307878"/>
            <a:chExt cx="822956" cy="849089"/>
          </a:xfrm>
        </p:grpSpPr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715E6366-F79E-2C6D-7D02-FC542FBAE30B}"/>
                </a:ext>
              </a:extLst>
            </p:cNvPr>
            <p:cNvSpPr/>
            <p:nvPr/>
          </p:nvSpPr>
          <p:spPr>
            <a:xfrm>
              <a:off x="6235348" y="592183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FD169AAC-8FCB-4982-1F63-A2321AAE64AF}"/>
                </a:ext>
              </a:extLst>
            </p:cNvPr>
            <p:cNvSpPr/>
            <p:nvPr/>
          </p:nvSpPr>
          <p:spPr>
            <a:xfrm>
              <a:off x="6091656" y="538625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E467D517-497D-38C5-0001-B3F5163061BF}"/>
                </a:ext>
              </a:extLst>
            </p:cNvPr>
            <p:cNvSpPr/>
            <p:nvPr/>
          </p:nvSpPr>
          <p:spPr>
            <a:xfrm>
              <a:off x="6104720" y="600892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EBAFD253-7FD2-E2E0-412E-3B011E67E593}"/>
                </a:ext>
              </a:extLst>
            </p:cNvPr>
            <p:cNvSpPr/>
            <p:nvPr/>
          </p:nvSpPr>
          <p:spPr>
            <a:xfrm>
              <a:off x="6222285" y="530787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A6FAB76F-65DC-B81C-9E4E-08DB6E4D33E2}"/>
                </a:ext>
              </a:extLst>
            </p:cNvPr>
            <p:cNvSpPr/>
            <p:nvPr/>
          </p:nvSpPr>
          <p:spPr>
            <a:xfrm>
              <a:off x="5965375" y="54689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B161FC6C-E6BC-D3E7-9E03-2986C0955F87}"/>
                </a:ext>
              </a:extLst>
            </p:cNvPr>
            <p:cNvSpPr/>
            <p:nvPr/>
          </p:nvSpPr>
          <p:spPr>
            <a:xfrm>
              <a:off x="5961020" y="563009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42D7348C-9932-0922-8C8F-90539A83C842}"/>
                </a:ext>
              </a:extLst>
            </p:cNvPr>
            <p:cNvSpPr/>
            <p:nvPr/>
          </p:nvSpPr>
          <p:spPr>
            <a:xfrm>
              <a:off x="5974084" y="57737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>
              <a:extLst>
                <a:ext uri="{FF2B5EF4-FFF2-40B4-BE49-F238E27FC236}">
                  <a16:creationId xmlns:a16="http://schemas.microsoft.com/office/drawing/2014/main" id="{B3769FB8-5CBB-2AE3-6BD0-411A2841E035}"/>
                </a:ext>
              </a:extLst>
            </p:cNvPr>
            <p:cNvSpPr/>
            <p:nvPr/>
          </p:nvSpPr>
          <p:spPr>
            <a:xfrm>
              <a:off x="5969729" y="59261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ABB14895-8C7E-F407-8112-0E7089BF7750}"/>
                </a:ext>
              </a:extLst>
            </p:cNvPr>
            <p:cNvSpPr/>
            <p:nvPr/>
          </p:nvSpPr>
          <p:spPr>
            <a:xfrm>
              <a:off x="6096004" y="554736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5D5F7DB1-F47C-0443-C173-0F0FE79496E9}"/>
                </a:ext>
              </a:extLst>
            </p:cNvPr>
            <p:cNvSpPr/>
            <p:nvPr/>
          </p:nvSpPr>
          <p:spPr>
            <a:xfrm>
              <a:off x="6091649" y="569976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4CE5CA45-0DE6-A840-71AF-348801AD6233}"/>
                </a:ext>
              </a:extLst>
            </p:cNvPr>
            <p:cNvSpPr/>
            <p:nvPr/>
          </p:nvSpPr>
          <p:spPr>
            <a:xfrm>
              <a:off x="6104711" y="585216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F856864A-A81A-5F24-798F-41858B3CA046}"/>
                </a:ext>
              </a:extLst>
            </p:cNvPr>
            <p:cNvSpPr/>
            <p:nvPr/>
          </p:nvSpPr>
          <p:spPr>
            <a:xfrm>
              <a:off x="5830392" y="55517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8521C6E9-ACC8-B738-3839-E3060E8595ED}"/>
                </a:ext>
              </a:extLst>
            </p:cNvPr>
            <p:cNvSpPr/>
            <p:nvPr/>
          </p:nvSpPr>
          <p:spPr>
            <a:xfrm>
              <a:off x="5834747" y="57041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6CE68314-32FA-A99F-3B4D-4E9E758A61B4}"/>
                </a:ext>
              </a:extLst>
            </p:cNvPr>
            <p:cNvSpPr/>
            <p:nvPr/>
          </p:nvSpPr>
          <p:spPr>
            <a:xfrm>
              <a:off x="5839099" y="584781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24514BBB-2E29-ECE6-7F3E-E67863E08C94}"/>
                </a:ext>
              </a:extLst>
            </p:cNvPr>
            <p:cNvSpPr/>
            <p:nvPr/>
          </p:nvSpPr>
          <p:spPr>
            <a:xfrm>
              <a:off x="6365966" y="538190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2994749A-B7C9-48A5-F480-505C10D63558}"/>
                </a:ext>
              </a:extLst>
            </p:cNvPr>
            <p:cNvSpPr/>
            <p:nvPr/>
          </p:nvSpPr>
          <p:spPr>
            <a:xfrm>
              <a:off x="6361611" y="554301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6A2E3681-2EA1-859F-92D5-F73B8029010E}"/>
                </a:ext>
              </a:extLst>
            </p:cNvPr>
            <p:cNvSpPr/>
            <p:nvPr/>
          </p:nvSpPr>
          <p:spPr>
            <a:xfrm>
              <a:off x="6374675" y="568670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3F92B59E-6DCB-73E4-4642-304767B282DC}"/>
                </a:ext>
              </a:extLst>
            </p:cNvPr>
            <p:cNvSpPr/>
            <p:nvPr/>
          </p:nvSpPr>
          <p:spPr>
            <a:xfrm>
              <a:off x="6370320" y="583910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048D7684-0183-E0AD-F34B-6753F1F7397B}"/>
                </a:ext>
              </a:extLst>
            </p:cNvPr>
            <p:cNvSpPr/>
            <p:nvPr/>
          </p:nvSpPr>
          <p:spPr>
            <a:xfrm>
              <a:off x="6496595" y="546028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2E38E14-96B7-FE2B-9FD6-FBF1E058A2C1}"/>
                </a:ext>
              </a:extLst>
            </p:cNvPr>
            <p:cNvSpPr/>
            <p:nvPr/>
          </p:nvSpPr>
          <p:spPr>
            <a:xfrm>
              <a:off x="6500949" y="561268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53799504-516D-8E9F-BA67-7EE3F1DCAEDC}"/>
                </a:ext>
              </a:extLst>
            </p:cNvPr>
            <p:cNvSpPr/>
            <p:nvPr/>
          </p:nvSpPr>
          <p:spPr>
            <a:xfrm>
              <a:off x="6505302" y="576508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009D0F27-734F-FE06-CFA2-C68FEF210088}"/>
                </a:ext>
              </a:extLst>
            </p:cNvPr>
            <p:cNvSpPr/>
            <p:nvPr/>
          </p:nvSpPr>
          <p:spPr>
            <a:xfrm>
              <a:off x="6230983" y="546463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7574E71A-F61E-533E-45D7-555F2E75B93A}"/>
                </a:ext>
              </a:extLst>
            </p:cNvPr>
            <p:cNvSpPr/>
            <p:nvPr/>
          </p:nvSpPr>
          <p:spPr>
            <a:xfrm>
              <a:off x="6235338" y="561703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6F3B8351-E46F-5BFB-0365-10BE8E1A95F3}"/>
                </a:ext>
              </a:extLst>
            </p:cNvPr>
            <p:cNvSpPr/>
            <p:nvPr/>
          </p:nvSpPr>
          <p:spPr>
            <a:xfrm>
              <a:off x="6239690" y="576072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4B201918-BCF2-CF79-3206-A20ADC9F8EA6}"/>
              </a:ext>
            </a:extLst>
          </p:cNvPr>
          <p:cNvGrpSpPr/>
          <p:nvPr/>
        </p:nvGrpSpPr>
        <p:grpSpPr>
          <a:xfrm>
            <a:off x="4145282" y="4554584"/>
            <a:ext cx="822956" cy="849089"/>
            <a:chOff x="3927565" y="4554584"/>
            <a:chExt cx="822956" cy="849089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E994E489-9290-F094-AA61-4E6CACBA7EFB}"/>
                </a:ext>
              </a:extLst>
            </p:cNvPr>
            <p:cNvSpPr/>
            <p:nvPr/>
          </p:nvSpPr>
          <p:spPr>
            <a:xfrm>
              <a:off x="4332521" y="516853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C7151A75-29C7-0A5A-DC0F-293AE7A6AE12}"/>
                </a:ext>
              </a:extLst>
            </p:cNvPr>
            <p:cNvSpPr/>
            <p:nvPr/>
          </p:nvSpPr>
          <p:spPr>
            <a:xfrm>
              <a:off x="4188829" y="463296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1950CB82-D373-3F4F-238E-CAC9FDFA7C14}"/>
                </a:ext>
              </a:extLst>
            </p:cNvPr>
            <p:cNvSpPr/>
            <p:nvPr/>
          </p:nvSpPr>
          <p:spPr>
            <a:xfrm>
              <a:off x="4201893" y="525562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961F4A34-1FD3-31AF-6B14-F398516FE17B}"/>
                </a:ext>
              </a:extLst>
            </p:cNvPr>
            <p:cNvSpPr/>
            <p:nvPr/>
          </p:nvSpPr>
          <p:spPr>
            <a:xfrm>
              <a:off x="4319458" y="455458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8F8EEF3A-5D54-92D3-8E53-602D9555CB74}"/>
                </a:ext>
              </a:extLst>
            </p:cNvPr>
            <p:cNvSpPr/>
            <p:nvPr/>
          </p:nvSpPr>
          <p:spPr>
            <a:xfrm>
              <a:off x="4062548" y="47156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01692A3B-8D01-6B34-3F56-2A99E2934309}"/>
                </a:ext>
              </a:extLst>
            </p:cNvPr>
            <p:cNvSpPr/>
            <p:nvPr/>
          </p:nvSpPr>
          <p:spPr>
            <a:xfrm>
              <a:off x="4058193" y="487680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F3089A40-A98B-7DDE-9797-6FCC809B44C5}"/>
                </a:ext>
              </a:extLst>
            </p:cNvPr>
            <p:cNvSpPr/>
            <p:nvPr/>
          </p:nvSpPr>
          <p:spPr>
            <a:xfrm>
              <a:off x="4071257" y="50204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54264259-DED3-5558-FC1C-49905AD91960}"/>
                </a:ext>
              </a:extLst>
            </p:cNvPr>
            <p:cNvSpPr/>
            <p:nvPr/>
          </p:nvSpPr>
          <p:spPr>
            <a:xfrm>
              <a:off x="4066902" y="51728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0F4A3229-0F70-D728-CC92-617CBA0FEDEA}"/>
                </a:ext>
              </a:extLst>
            </p:cNvPr>
            <p:cNvSpPr/>
            <p:nvPr/>
          </p:nvSpPr>
          <p:spPr>
            <a:xfrm>
              <a:off x="4193177" y="479407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973A44E8-CD71-2D39-3DDB-042BB981276E}"/>
                </a:ext>
              </a:extLst>
            </p:cNvPr>
            <p:cNvSpPr/>
            <p:nvPr/>
          </p:nvSpPr>
          <p:spPr>
            <a:xfrm>
              <a:off x="4188822" y="494647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A6059CF4-C1ED-F98C-66BC-0D6183B3EE86}"/>
                </a:ext>
              </a:extLst>
            </p:cNvPr>
            <p:cNvSpPr/>
            <p:nvPr/>
          </p:nvSpPr>
          <p:spPr>
            <a:xfrm>
              <a:off x="4201884" y="509887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C5376FEC-C3D8-BF21-E156-CFAF4F6F65D2}"/>
                </a:ext>
              </a:extLst>
            </p:cNvPr>
            <p:cNvSpPr/>
            <p:nvPr/>
          </p:nvSpPr>
          <p:spPr>
            <a:xfrm>
              <a:off x="3927565" y="479842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8C15DB79-C0A0-A456-97D4-76B5F0CFFFFD}"/>
                </a:ext>
              </a:extLst>
            </p:cNvPr>
            <p:cNvSpPr/>
            <p:nvPr/>
          </p:nvSpPr>
          <p:spPr>
            <a:xfrm>
              <a:off x="3931920" y="495082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4021DD91-81FD-0D3F-7F14-1F4B11FF3C29}"/>
                </a:ext>
              </a:extLst>
            </p:cNvPr>
            <p:cNvSpPr/>
            <p:nvPr/>
          </p:nvSpPr>
          <p:spPr>
            <a:xfrm>
              <a:off x="3936272" y="509451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E7B78EB6-83C0-2287-2D47-6289F35E8D4F}"/>
                </a:ext>
              </a:extLst>
            </p:cNvPr>
            <p:cNvSpPr/>
            <p:nvPr/>
          </p:nvSpPr>
          <p:spPr>
            <a:xfrm>
              <a:off x="4463139" y="46286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3D0A6ADB-E5DB-D083-E63E-3A02B8847012}"/>
                </a:ext>
              </a:extLst>
            </p:cNvPr>
            <p:cNvSpPr/>
            <p:nvPr/>
          </p:nvSpPr>
          <p:spPr>
            <a:xfrm>
              <a:off x="4458784" y="478971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E8D894ED-B216-FA9B-AD52-31DDEB8571EE}"/>
                </a:ext>
              </a:extLst>
            </p:cNvPr>
            <p:cNvSpPr/>
            <p:nvPr/>
          </p:nvSpPr>
          <p:spPr>
            <a:xfrm>
              <a:off x="4471848" y="49334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F9B5C2B0-70BA-A0D1-47AB-857F20DEAD54}"/>
                </a:ext>
              </a:extLst>
            </p:cNvPr>
            <p:cNvSpPr/>
            <p:nvPr/>
          </p:nvSpPr>
          <p:spPr>
            <a:xfrm>
              <a:off x="4467493" y="508580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76E126EA-AA0C-8E32-916F-92D69DB2DAF2}"/>
                </a:ext>
              </a:extLst>
            </p:cNvPr>
            <p:cNvSpPr/>
            <p:nvPr/>
          </p:nvSpPr>
          <p:spPr>
            <a:xfrm>
              <a:off x="4593768" y="47069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37113F77-5ECC-8EBC-51B9-76CD87028EAF}"/>
                </a:ext>
              </a:extLst>
            </p:cNvPr>
            <p:cNvSpPr/>
            <p:nvPr/>
          </p:nvSpPr>
          <p:spPr>
            <a:xfrm>
              <a:off x="4598122" y="48593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29D78B80-91A6-6BB8-4A7C-F49A1E6186F8}"/>
                </a:ext>
              </a:extLst>
            </p:cNvPr>
            <p:cNvSpPr/>
            <p:nvPr/>
          </p:nvSpPr>
          <p:spPr>
            <a:xfrm>
              <a:off x="4602475" y="501178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3FA324A3-5016-7332-97BD-ECEB93053C1B}"/>
                </a:ext>
              </a:extLst>
            </p:cNvPr>
            <p:cNvSpPr/>
            <p:nvPr/>
          </p:nvSpPr>
          <p:spPr>
            <a:xfrm>
              <a:off x="4328156" y="471133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C2110D5F-77AE-81CB-A4B8-8D0D9B0FE8C7}"/>
                </a:ext>
              </a:extLst>
            </p:cNvPr>
            <p:cNvSpPr/>
            <p:nvPr/>
          </p:nvSpPr>
          <p:spPr>
            <a:xfrm>
              <a:off x="4332511" y="486373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CA627820-6AB3-7B97-3E0D-3A5E763016D9}"/>
                </a:ext>
              </a:extLst>
            </p:cNvPr>
            <p:cNvSpPr/>
            <p:nvPr/>
          </p:nvSpPr>
          <p:spPr>
            <a:xfrm>
              <a:off x="4336863" y="500743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F7CC2C31-81B7-AEF6-62C9-A55DB03B2756}"/>
              </a:ext>
            </a:extLst>
          </p:cNvPr>
          <p:cNvGrpSpPr/>
          <p:nvPr/>
        </p:nvGrpSpPr>
        <p:grpSpPr>
          <a:xfrm>
            <a:off x="2590799" y="3174273"/>
            <a:ext cx="822956" cy="849089"/>
            <a:chOff x="2373082" y="3174273"/>
            <a:chExt cx="822956" cy="849089"/>
          </a:xfrm>
        </p:grpSpPr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267D0458-A2A6-EFB7-8485-6107FFCB582F}"/>
                </a:ext>
              </a:extLst>
            </p:cNvPr>
            <p:cNvSpPr/>
            <p:nvPr/>
          </p:nvSpPr>
          <p:spPr>
            <a:xfrm>
              <a:off x="2778038" y="378822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61A48BAA-282D-BB67-470A-F7D111FCADC4}"/>
                </a:ext>
              </a:extLst>
            </p:cNvPr>
            <p:cNvSpPr/>
            <p:nvPr/>
          </p:nvSpPr>
          <p:spPr>
            <a:xfrm>
              <a:off x="2634346" y="325265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6E2E2356-B7FA-709D-37CC-884C1A1DAD7D}"/>
                </a:ext>
              </a:extLst>
            </p:cNvPr>
            <p:cNvSpPr/>
            <p:nvPr/>
          </p:nvSpPr>
          <p:spPr>
            <a:xfrm>
              <a:off x="2647410" y="387531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C8E84B20-4606-CB68-0D78-9DECE6D4499F}"/>
                </a:ext>
              </a:extLst>
            </p:cNvPr>
            <p:cNvSpPr/>
            <p:nvPr/>
          </p:nvSpPr>
          <p:spPr>
            <a:xfrm>
              <a:off x="2764975" y="317427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F088F8F4-2DD9-75E9-D8DA-AD5FD2B705EE}"/>
                </a:ext>
              </a:extLst>
            </p:cNvPr>
            <p:cNvSpPr/>
            <p:nvPr/>
          </p:nvSpPr>
          <p:spPr>
            <a:xfrm>
              <a:off x="2508065" y="33353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746A3208-F51F-9C33-9465-4DE977E4A288}"/>
                </a:ext>
              </a:extLst>
            </p:cNvPr>
            <p:cNvSpPr/>
            <p:nvPr/>
          </p:nvSpPr>
          <p:spPr>
            <a:xfrm>
              <a:off x="2503710" y="349648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04FFD716-A605-6F2C-DB21-8DA4DBB2D926}"/>
                </a:ext>
              </a:extLst>
            </p:cNvPr>
            <p:cNvSpPr/>
            <p:nvPr/>
          </p:nvSpPr>
          <p:spPr>
            <a:xfrm>
              <a:off x="2516774" y="36401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CAC82220-C17E-5C77-F26B-0BF247456D06}"/>
                </a:ext>
              </a:extLst>
            </p:cNvPr>
            <p:cNvSpPr/>
            <p:nvPr/>
          </p:nvSpPr>
          <p:spPr>
            <a:xfrm>
              <a:off x="2512419" y="379258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27A819C4-9FA2-FB5D-5EF9-1F39ECE12380}"/>
                </a:ext>
              </a:extLst>
            </p:cNvPr>
            <p:cNvSpPr/>
            <p:nvPr/>
          </p:nvSpPr>
          <p:spPr>
            <a:xfrm>
              <a:off x="2638694" y="34137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6E7D1097-EEA1-96D9-BCFF-9B58DBABF2B5}"/>
                </a:ext>
              </a:extLst>
            </p:cNvPr>
            <p:cNvSpPr/>
            <p:nvPr/>
          </p:nvSpPr>
          <p:spPr>
            <a:xfrm>
              <a:off x="2634339" y="35661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071B955A-342B-8B48-E346-1F9F289C9527}"/>
                </a:ext>
              </a:extLst>
            </p:cNvPr>
            <p:cNvSpPr/>
            <p:nvPr/>
          </p:nvSpPr>
          <p:spPr>
            <a:xfrm>
              <a:off x="2647401" y="371855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7F65CBA6-778D-B740-3F8A-A884027B07BA}"/>
                </a:ext>
              </a:extLst>
            </p:cNvPr>
            <p:cNvSpPr/>
            <p:nvPr/>
          </p:nvSpPr>
          <p:spPr>
            <a:xfrm>
              <a:off x="2373082" y="34181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271BA8FA-F3F4-AD7B-178E-61F4466CA85E}"/>
                </a:ext>
              </a:extLst>
            </p:cNvPr>
            <p:cNvSpPr/>
            <p:nvPr/>
          </p:nvSpPr>
          <p:spPr>
            <a:xfrm>
              <a:off x="2377437" y="357051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493C4276-D915-CEB0-DAE0-B369478E4C7C}"/>
                </a:ext>
              </a:extLst>
            </p:cNvPr>
            <p:cNvSpPr/>
            <p:nvPr/>
          </p:nvSpPr>
          <p:spPr>
            <a:xfrm>
              <a:off x="2381789" y="3714206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80194D21-A34D-EB5C-F0A4-932A1E9072BC}"/>
                </a:ext>
              </a:extLst>
            </p:cNvPr>
            <p:cNvSpPr/>
            <p:nvPr/>
          </p:nvSpPr>
          <p:spPr>
            <a:xfrm>
              <a:off x="2908656" y="324829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98C7AACE-6661-A892-357A-BFE45CC9CC6F}"/>
                </a:ext>
              </a:extLst>
            </p:cNvPr>
            <p:cNvSpPr/>
            <p:nvPr/>
          </p:nvSpPr>
          <p:spPr>
            <a:xfrm>
              <a:off x="2904301" y="340940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E32F9A54-3A2C-1311-052F-9CA111BFE125}"/>
                </a:ext>
              </a:extLst>
            </p:cNvPr>
            <p:cNvSpPr/>
            <p:nvPr/>
          </p:nvSpPr>
          <p:spPr>
            <a:xfrm>
              <a:off x="2917365" y="355309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3C43EF40-D945-6346-E9E9-BEA4F6DE0860}"/>
                </a:ext>
              </a:extLst>
            </p:cNvPr>
            <p:cNvSpPr/>
            <p:nvPr/>
          </p:nvSpPr>
          <p:spPr>
            <a:xfrm>
              <a:off x="2913010" y="370549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261D20F5-7C3E-5059-1F50-6E6445303E92}"/>
                </a:ext>
              </a:extLst>
            </p:cNvPr>
            <p:cNvSpPr/>
            <p:nvPr/>
          </p:nvSpPr>
          <p:spPr>
            <a:xfrm>
              <a:off x="3039285" y="332667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FF699329-A38E-BF78-7D7D-B7EB058F09CE}"/>
                </a:ext>
              </a:extLst>
            </p:cNvPr>
            <p:cNvSpPr/>
            <p:nvPr/>
          </p:nvSpPr>
          <p:spPr>
            <a:xfrm>
              <a:off x="3043639" y="347907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37A4B392-CC76-FC1D-8708-04E7603F6672}"/>
                </a:ext>
              </a:extLst>
            </p:cNvPr>
            <p:cNvSpPr/>
            <p:nvPr/>
          </p:nvSpPr>
          <p:spPr>
            <a:xfrm>
              <a:off x="3047992" y="363147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FAC1318D-66A1-9DF4-F674-36961A8FEE38}"/>
                </a:ext>
              </a:extLst>
            </p:cNvPr>
            <p:cNvSpPr/>
            <p:nvPr/>
          </p:nvSpPr>
          <p:spPr>
            <a:xfrm>
              <a:off x="2773673" y="333102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798D9EC2-8017-E3BE-5A79-5787EC6C81F7}"/>
                </a:ext>
              </a:extLst>
            </p:cNvPr>
            <p:cNvSpPr/>
            <p:nvPr/>
          </p:nvSpPr>
          <p:spPr>
            <a:xfrm>
              <a:off x="2778028" y="348342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A5D40AD7-1675-3D68-C69F-394A85350E08}"/>
                </a:ext>
              </a:extLst>
            </p:cNvPr>
            <p:cNvSpPr/>
            <p:nvPr/>
          </p:nvSpPr>
          <p:spPr>
            <a:xfrm>
              <a:off x="2782380" y="362712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BB7E8D35-8B75-4771-DBF4-EF32E7548D21}"/>
              </a:ext>
            </a:extLst>
          </p:cNvPr>
          <p:cNvGrpSpPr/>
          <p:nvPr/>
        </p:nvGrpSpPr>
        <p:grpSpPr>
          <a:xfrm>
            <a:off x="2360027" y="2259874"/>
            <a:ext cx="422365" cy="605246"/>
            <a:chOff x="2142310" y="2259874"/>
            <a:chExt cx="422365" cy="605246"/>
          </a:xfrm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39FDBC09-FB89-E373-5212-4AC90337668B}"/>
                </a:ext>
              </a:extLst>
            </p:cNvPr>
            <p:cNvSpPr/>
            <p:nvPr/>
          </p:nvSpPr>
          <p:spPr>
            <a:xfrm>
              <a:off x="2277293" y="225987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DDCC8E7C-A5DD-993A-69B2-E5A7ADA98F55}"/>
                </a:ext>
              </a:extLst>
            </p:cNvPr>
            <p:cNvSpPr/>
            <p:nvPr/>
          </p:nvSpPr>
          <p:spPr>
            <a:xfrm>
              <a:off x="2272938" y="24209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9C844134-0A50-6244-8670-2E4B8847AABB}"/>
                </a:ext>
              </a:extLst>
            </p:cNvPr>
            <p:cNvSpPr/>
            <p:nvPr/>
          </p:nvSpPr>
          <p:spPr>
            <a:xfrm>
              <a:off x="2286002" y="256467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F58593E9-2AE5-5B84-4FD4-F7B1E0D417AB}"/>
                </a:ext>
              </a:extLst>
            </p:cNvPr>
            <p:cNvSpPr/>
            <p:nvPr/>
          </p:nvSpPr>
          <p:spPr>
            <a:xfrm>
              <a:off x="2281647" y="271707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E749098B-586B-5015-B7B0-D6864C4BB24A}"/>
                </a:ext>
              </a:extLst>
            </p:cNvPr>
            <p:cNvSpPr/>
            <p:nvPr/>
          </p:nvSpPr>
          <p:spPr>
            <a:xfrm>
              <a:off x="2407922" y="233825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B383EDBB-7396-88D4-E712-D8D05F0867AF}"/>
                </a:ext>
              </a:extLst>
            </p:cNvPr>
            <p:cNvSpPr/>
            <p:nvPr/>
          </p:nvSpPr>
          <p:spPr>
            <a:xfrm>
              <a:off x="2403567" y="249065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1CCFC62C-420B-7108-931E-5C29DB03191B}"/>
                </a:ext>
              </a:extLst>
            </p:cNvPr>
            <p:cNvSpPr/>
            <p:nvPr/>
          </p:nvSpPr>
          <p:spPr>
            <a:xfrm>
              <a:off x="2416629" y="264305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A9BB7DF7-BCC3-A516-837C-7C160D52DFAE}"/>
                </a:ext>
              </a:extLst>
            </p:cNvPr>
            <p:cNvSpPr/>
            <p:nvPr/>
          </p:nvSpPr>
          <p:spPr>
            <a:xfrm>
              <a:off x="2142310" y="234260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AE8BD38E-C3CC-55FB-F23E-035EF1590BD1}"/>
                </a:ext>
              </a:extLst>
            </p:cNvPr>
            <p:cNvSpPr/>
            <p:nvPr/>
          </p:nvSpPr>
          <p:spPr>
            <a:xfrm>
              <a:off x="2146665" y="249500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914136F3-EE2E-CC26-138C-9A887E27B34B}"/>
                </a:ext>
              </a:extLst>
            </p:cNvPr>
            <p:cNvSpPr/>
            <p:nvPr/>
          </p:nvSpPr>
          <p:spPr>
            <a:xfrm>
              <a:off x="2151017" y="263869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Group 308">
            <a:extLst>
              <a:ext uri="{FF2B5EF4-FFF2-40B4-BE49-F238E27FC236}">
                <a16:creationId xmlns:a16="http://schemas.microsoft.com/office/drawing/2014/main" id="{BE2C7163-B9E9-C7E4-E6C4-543FCCC59FF1}"/>
              </a:ext>
            </a:extLst>
          </p:cNvPr>
          <p:cNvGrpSpPr/>
          <p:nvPr/>
        </p:nvGrpSpPr>
        <p:grpSpPr>
          <a:xfrm>
            <a:off x="1955078" y="3770813"/>
            <a:ext cx="422365" cy="605246"/>
            <a:chOff x="1737361" y="3770813"/>
            <a:chExt cx="422365" cy="605246"/>
          </a:xfrm>
        </p:grpSpPr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CB929BAC-840B-E302-1D49-0C6A63BDFF9F}"/>
                </a:ext>
              </a:extLst>
            </p:cNvPr>
            <p:cNvSpPr/>
            <p:nvPr/>
          </p:nvSpPr>
          <p:spPr>
            <a:xfrm>
              <a:off x="1872344" y="37708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51CF6D74-ABAE-E1BA-EECE-D370902D8AA5}"/>
                </a:ext>
              </a:extLst>
            </p:cNvPr>
            <p:cNvSpPr/>
            <p:nvPr/>
          </p:nvSpPr>
          <p:spPr>
            <a:xfrm>
              <a:off x="1867989" y="393192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9017D7ED-93D2-2447-BB01-4343F97D5F45}"/>
                </a:ext>
              </a:extLst>
            </p:cNvPr>
            <p:cNvSpPr/>
            <p:nvPr/>
          </p:nvSpPr>
          <p:spPr>
            <a:xfrm>
              <a:off x="1881053" y="40756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EDFD8D1A-009F-86A6-AA2C-9775CCF7820D}"/>
                </a:ext>
              </a:extLst>
            </p:cNvPr>
            <p:cNvSpPr/>
            <p:nvPr/>
          </p:nvSpPr>
          <p:spPr>
            <a:xfrm>
              <a:off x="1876698" y="42280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FC263ED3-F39F-6A17-7EF4-913E90F35B42}"/>
                </a:ext>
              </a:extLst>
            </p:cNvPr>
            <p:cNvSpPr/>
            <p:nvPr/>
          </p:nvSpPr>
          <p:spPr>
            <a:xfrm>
              <a:off x="2002973" y="384919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41124AFE-2618-6CA6-8463-71E215FFA0BC}"/>
                </a:ext>
              </a:extLst>
            </p:cNvPr>
            <p:cNvSpPr/>
            <p:nvPr/>
          </p:nvSpPr>
          <p:spPr>
            <a:xfrm>
              <a:off x="1998618" y="400159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A53855B0-E2D2-A2B5-C8FA-D66C67B4DF1A}"/>
                </a:ext>
              </a:extLst>
            </p:cNvPr>
            <p:cNvSpPr/>
            <p:nvPr/>
          </p:nvSpPr>
          <p:spPr>
            <a:xfrm>
              <a:off x="2011680" y="4153991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6804C2CF-8091-C471-59B3-2B34CB3F42A3}"/>
                </a:ext>
              </a:extLst>
            </p:cNvPr>
            <p:cNvSpPr/>
            <p:nvPr/>
          </p:nvSpPr>
          <p:spPr>
            <a:xfrm>
              <a:off x="1737361" y="385354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F00286EC-F26C-93C0-4748-736E3B518440}"/>
                </a:ext>
              </a:extLst>
            </p:cNvPr>
            <p:cNvSpPr/>
            <p:nvPr/>
          </p:nvSpPr>
          <p:spPr>
            <a:xfrm>
              <a:off x="1741716" y="400594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7EC74B5D-98AB-918C-AFDC-3FAC28F41949}"/>
                </a:ext>
              </a:extLst>
            </p:cNvPr>
            <p:cNvSpPr/>
            <p:nvPr/>
          </p:nvSpPr>
          <p:spPr>
            <a:xfrm>
              <a:off x="1746068" y="4149638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Group 305">
            <a:extLst>
              <a:ext uri="{FF2B5EF4-FFF2-40B4-BE49-F238E27FC236}">
                <a16:creationId xmlns:a16="http://schemas.microsoft.com/office/drawing/2014/main" id="{5FC89806-DF77-6ACB-64E1-6D6783E8B049}"/>
              </a:ext>
            </a:extLst>
          </p:cNvPr>
          <p:cNvGrpSpPr/>
          <p:nvPr/>
        </p:nvGrpSpPr>
        <p:grpSpPr>
          <a:xfrm>
            <a:off x="2847707" y="4602482"/>
            <a:ext cx="422365" cy="605246"/>
            <a:chOff x="2629990" y="4602482"/>
            <a:chExt cx="422365" cy="605246"/>
          </a:xfrm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91E5F9E2-FC62-8D5D-6732-319396900210}"/>
                </a:ext>
              </a:extLst>
            </p:cNvPr>
            <p:cNvSpPr/>
            <p:nvPr/>
          </p:nvSpPr>
          <p:spPr>
            <a:xfrm>
              <a:off x="2764973" y="46024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AF832DE3-01A8-7F8C-823F-A5F8BA55B8C2}"/>
                </a:ext>
              </a:extLst>
            </p:cNvPr>
            <p:cNvSpPr/>
            <p:nvPr/>
          </p:nvSpPr>
          <p:spPr>
            <a:xfrm>
              <a:off x="2760618" y="476359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EDC8D37D-B22E-BC47-9CA1-60B53FDFC3C6}"/>
                </a:ext>
              </a:extLst>
            </p:cNvPr>
            <p:cNvSpPr/>
            <p:nvPr/>
          </p:nvSpPr>
          <p:spPr>
            <a:xfrm>
              <a:off x="2773682" y="49072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B25A3B48-2722-09CB-0622-98F75191AEEC}"/>
                </a:ext>
              </a:extLst>
            </p:cNvPr>
            <p:cNvSpPr/>
            <p:nvPr/>
          </p:nvSpPr>
          <p:spPr>
            <a:xfrm>
              <a:off x="2769327" y="505968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45FB4A85-0FA0-ED83-BB2D-FED444870E17}"/>
                </a:ext>
              </a:extLst>
            </p:cNvPr>
            <p:cNvSpPr/>
            <p:nvPr/>
          </p:nvSpPr>
          <p:spPr>
            <a:xfrm>
              <a:off x="2895602" y="468086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B3DE794E-C58E-95C7-D405-42695B76C624}"/>
                </a:ext>
              </a:extLst>
            </p:cNvPr>
            <p:cNvSpPr/>
            <p:nvPr/>
          </p:nvSpPr>
          <p:spPr>
            <a:xfrm>
              <a:off x="2891247" y="483326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EAD235B7-EE4B-BC39-5D9C-80BC364F52F7}"/>
                </a:ext>
              </a:extLst>
            </p:cNvPr>
            <p:cNvSpPr/>
            <p:nvPr/>
          </p:nvSpPr>
          <p:spPr>
            <a:xfrm>
              <a:off x="2904309" y="4985660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33036100-EDB0-3335-C282-2E4F0DDC3548}"/>
                </a:ext>
              </a:extLst>
            </p:cNvPr>
            <p:cNvSpPr/>
            <p:nvPr/>
          </p:nvSpPr>
          <p:spPr>
            <a:xfrm>
              <a:off x="2629990" y="46852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860D3CAC-6AC4-B486-8743-24490E73DE82}"/>
                </a:ext>
              </a:extLst>
            </p:cNvPr>
            <p:cNvSpPr/>
            <p:nvPr/>
          </p:nvSpPr>
          <p:spPr>
            <a:xfrm>
              <a:off x="2634345" y="4837613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DDFC616E-15FE-2A74-AD73-D99ABC7EBA83}"/>
                </a:ext>
              </a:extLst>
            </p:cNvPr>
            <p:cNvSpPr/>
            <p:nvPr/>
          </p:nvSpPr>
          <p:spPr>
            <a:xfrm>
              <a:off x="2638697" y="4981307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4BC929E3-ABA4-0C7B-A8E6-3CFE206797C3}"/>
              </a:ext>
            </a:extLst>
          </p:cNvPr>
          <p:cNvGrpSpPr/>
          <p:nvPr/>
        </p:nvGrpSpPr>
        <p:grpSpPr>
          <a:xfrm>
            <a:off x="836025" y="1693814"/>
            <a:ext cx="422365" cy="605246"/>
            <a:chOff x="618308" y="1693814"/>
            <a:chExt cx="422365" cy="605246"/>
          </a:xfrm>
        </p:grpSpPr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9F2C282C-786F-048B-A2AE-59E2153737AF}"/>
                </a:ext>
              </a:extLst>
            </p:cNvPr>
            <p:cNvSpPr/>
            <p:nvPr/>
          </p:nvSpPr>
          <p:spPr>
            <a:xfrm>
              <a:off x="753291" y="169381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C6B9A94E-43D9-978A-0EFD-30CB3A560E82}"/>
                </a:ext>
              </a:extLst>
            </p:cNvPr>
            <p:cNvSpPr/>
            <p:nvPr/>
          </p:nvSpPr>
          <p:spPr>
            <a:xfrm>
              <a:off x="748936" y="185492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38879046-4FD6-02F4-59AD-6E2E8DA54038}"/>
                </a:ext>
              </a:extLst>
            </p:cNvPr>
            <p:cNvSpPr/>
            <p:nvPr/>
          </p:nvSpPr>
          <p:spPr>
            <a:xfrm>
              <a:off x="762000" y="199861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F20F1D93-5490-3E04-C5BF-57F4BBF93D75}"/>
                </a:ext>
              </a:extLst>
            </p:cNvPr>
            <p:cNvSpPr/>
            <p:nvPr/>
          </p:nvSpPr>
          <p:spPr>
            <a:xfrm>
              <a:off x="757645" y="2151014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CFC672FD-562A-02CC-2C8B-9EBC0C448078}"/>
                </a:ext>
              </a:extLst>
            </p:cNvPr>
            <p:cNvSpPr/>
            <p:nvPr/>
          </p:nvSpPr>
          <p:spPr>
            <a:xfrm>
              <a:off x="883920" y="17721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DFF82ACA-AF9C-7D9C-EF59-8833C585CE7F}"/>
                </a:ext>
              </a:extLst>
            </p:cNvPr>
            <p:cNvSpPr/>
            <p:nvPr/>
          </p:nvSpPr>
          <p:spPr>
            <a:xfrm>
              <a:off x="879565" y="19245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AB41DC0E-859D-243B-9FFC-D1FA1101C27D}"/>
                </a:ext>
              </a:extLst>
            </p:cNvPr>
            <p:cNvSpPr/>
            <p:nvPr/>
          </p:nvSpPr>
          <p:spPr>
            <a:xfrm>
              <a:off x="892627" y="2076992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50917936-EBCD-8CBD-82C6-18052694E137}"/>
                </a:ext>
              </a:extLst>
            </p:cNvPr>
            <p:cNvSpPr/>
            <p:nvPr/>
          </p:nvSpPr>
          <p:spPr>
            <a:xfrm>
              <a:off x="618308" y="177654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B93CDEBC-BC8E-C7F3-6E17-ADDE69EBEC4C}"/>
                </a:ext>
              </a:extLst>
            </p:cNvPr>
            <p:cNvSpPr/>
            <p:nvPr/>
          </p:nvSpPr>
          <p:spPr>
            <a:xfrm>
              <a:off x="622663" y="1928945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0C95ADD0-289B-E14C-E79D-692F2E52CE0C}"/>
                </a:ext>
              </a:extLst>
            </p:cNvPr>
            <p:cNvSpPr/>
            <p:nvPr/>
          </p:nvSpPr>
          <p:spPr>
            <a:xfrm>
              <a:off x="627015" y="2072639"/>
              <a:ext cx="148046" cy="14804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5" name="Freeform: Shape 314">
            <a:extLst>
              <a:ext uri="{FF2B5EF4-FFF2-40B4-BE49-F238E27FC236}">
                <a16:creationId xmlns:a16="http://schemas.microsoft.com/office/drawing/2014/main" id="{38916221-DD7C-A10D-4C80-FF305E10D692}"/>
              </a:ext>
            </a:extLst>
          </p:cNvPr>
          <p:cNvSpPr/>
          <p:nvPr/>
        </p:nvSpPr>
        <p:spPr>
          <a:xfrm>
            <a:off x="578634" y="984913"/>
            <a:ext cx="7841750" cy="5385702"/>
          </a:xfrm>
          <a:custGeom>
            <a:avLst/>
            <a:gdLst>
              <a:gd name="connsiteX0" fmla="*/ 392916 w 7841750"/>
              <a:gd name="connsiteY0" fmla="*/ 443837 h 5385702"/>
              <a:gd name="connsiteX1" fmla="*/ 107166 w 7841750"/>
              <a:gd name="connsiteY1" fmla="*/ 653387 h 5385702"/>
              <a:gd name="connsiteX2" fmla="*/ 21441 w 7841750"/>
              <a:gd name="connsiteY2" fmla="*/ 1386812 h 5385702"/>
              <a:gd name="connsiteX3" fmla="*/ 478641 w 7841750"/>
              <a:gd name="connsiteY3" fmla="*/ 2567912 h 5385702"/>
              <a:gd name="connsiteX4" fmla="*/ 1316841 w 7841750"/>
              <a:gd name="connsiteY4" fmla="*/ 3606137 h 5385702"/>
              <a:gd name="connsiteX5" fmla="*/ 2326491 w 7841750"/>
              <a:gd name="connsiteY5" fmla="*/ 4596737 h 5385702"/>
              <a:gd name="connsiteX6" fmla="*/ 4002891 w 7841750"/>
              <a:gd name="connsiteY6" fmla="*/ 4949162 h 5385702"/>
              <a:gd name="connsiteX7" fmla="*/ 5822166 w 7841750"/>
              <a:gd name="connsiteY7" fmla="*/ 5377787 h 5385702"/>
              <a:gd name="connsiteX8" fmla="*/ 6965166 w 7841750"/>
              <a:gd name="connsiteY8" fmla="*/ 5177762 h 5385702"/>
              <a:gd name="connsiteX9" fmla="*/ 7670016 w 7841750"/>
              <a:gd name="connsiteY9" fmla="*/ 4577687 h 5385702"/>
              <a:gd name="connsiteX10" fmla="*/ 7622391 w 7841750"/>
              <a:gd name="connsiteY10" fmla="*/ 3129887 h 5385702"/>
              <a:gd name="connsiteX11" fmla="*/ 7498566 w 7841750"/>
              <a:gd name="connsiteY11" fmla="*/ 2082137 h 5385702"/>
              <a:gd name="connsiteX12" fmla="*/ 7841466 w 7841750"/>
              <a:gd name="connsiteY12" fmla="*/ 777212 h 5385702"/>
              <a:gd name="connsiteX13" fmla="*/ 7431891 w 7841750"/>
              <a:gd name="connsiteY13" fmla="*/ 15212 h 5385702"/>
              <a:gd name="connsiteX14" fmla="*/ 6326991 w 7841750"/>
              <a:gd name="connsiteY14" fmla="*/ 320012 h 5385702"/>
              <a:gd name="connsiteX15" fmla="*/ 5717391 w 7841750"/>
              <a:gd name="connsiteY15" fmla="*/ 939137 h 5385702"/>
              <a:gd name="connsiteX16" fmla="*/ 5155416 w 7841750"/>
              <a:gd name="connsiteY16" fmla="*/ 948662 h 5385702"/>
              <a:gd name="connsiteX17" fmla="*/ 4488666 w 7841750"/>
              <a:gd name="connsiteY17" fmla="*/ 567662 h 5385702"/>
              <a:gd name="connsiteX18" fmla="*/ 3431391 w 7841750"/>
              <a:gd name="connsiteY18" fmla="*/ 491462 h 5385702"/>
              <a:gd name="connsiteX19" fmla="*/ 2593191 w 7841750"/>
              <a:gd name="connsiteY19" fmla="*/ 701012 h 5385702"/>
              <a:gd name="connsiteX20" fmla="*/ 2031216 w 7841750"/>
              <a:gd name="connsiteY20" fmla="*/ 843887 h 5385702"/>
              <a:gd name="connsiteX21" fmla="*/ 1012041 w 7841750"/>
              <a:gd name="connsiteY21" fmla="*/ 624812 h 5385702"/>
              <a:gd name="connsiteX22" fmla="*/ 583416 w 7841750"/>
              <a:gd name="connsiteY22" fmla="*/ 472412 h 5385702"/>
              <a:gd name="connsiteX23" fmla="*/ 392916 w 7841750"/>
              <a:gd name="connsiteY23" fmla="*/ 443837 h 538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841750" h="5385702">
                <a:moveTo>
                  <a:pt x="392916" y="443837"/>
                </a:moveTo>
                <a:cubicBezTo>
                  <a:pt x="313541" y="474000"/>
                  <a:pt x="169078" y="496225"/>
                  <a:pt x="107166" y="653387"/>
                </a:cubicBezTo>
                <a:cubicBezTo>
                  <a:pt x="45254" y="810549"/>
                  <a:pt x="-40472" y="1067724"/>
                  <a:pt x="21441" y="1386812"/>
                </a:cubicBezTo>
                <a:cubicBezTo>
                  <a:pt x="83354" y="1705900"/>
                  <a:pt x="262741" y="2198025"/>
                  <a:pt x="478641" y="2567912"/>
                </a:cubicBezTo>
                <a:cubicBezTo>
                  <a:pt x="694541" y="2937799"/>
                  <a:pt x="1008866" y="3268000"/>
                  <a:pt x="1316841" y="3606137"/>
                </a:cubicBezTo>
                <a:cubicBezTo>
                  <a:pt x="1624816" y="3944274"/>
                  <a:pt x="1878816" y="4372900"/>
                  <a:pt x="2326491" y="4596737"/>
                </a:cubicBezTo>
                <a:cubicBezTo>
                  <a:pt x="2774166" y="4820575"/>
                  <a:pt x="3420279" y="4818987"/>
                  <a:pt x="4002891" y="4949162"/>
                </a:cubicBezTo>
                <a:cubicBezTo>
                  <a:pt x="4585503" y="5079337"/>
                  <a:pt x="5328454" y="5339687"/>
                  <a:pt x="5822166" y="5377787"/>
                </a:cubicBezTo>
                <a:cubicBezTo>
                  <a:pt x="6315879" y="5415887"/>
                  <a:pt x="6657191" y="5311112"/>
                  <a:pt x="6965166" y="5177762"/>
                </a:cubicBezTo>
                <a:cubicBezTo>
                  <a:pt x="7273141" y="5044412"/>
                  <a:pt x="7560479" y="4918999"/>
                  <a:pt x="7670016" y="4577687"/>
                </a:cubicBezTo>
                <a:cubicBezTo>
                  <a:pt x="7779553" y="4236375"/>
                  <a:pt x="7650966" y="3545812"/>
                  <a:pt x="7622391" y="3129887"/>
                </a:cubicBezTo>
                <a:cubicBezTo>
                  <a:pt x="7593816" y="2713962"/>
                  <a:pt x="7462053" y="2474250"/>
                  <a:pt x="7498566" y="2082137"/>
                </a:cubicBezTo>
                <a:cubicBezTo>
                  <a:pt x="7535079" y="1690024"/>
                  <a:pt x="7852579" y="1121700"/>
                  <a:pt x="7841466" y="777212"/>
                </a:cubicBezTo>
                <a:cubicBezTo>
                  <a:pt x="7830353" y="432724"/>
                  <a:pt x="7684303" y="91412"/>
                  <a:pt x="7431891" y="15212"/>
                </a:cubicBezTo>
                <a:cubicBezTo>
                  <a:pt x="7179479" y="-60988"/>
                  <a:pt x="6612741" y="166024"/>
                  <a:pt x="6326991" y="320012"/>
                </a:cubicBezTo>
                <a:cubicBezTo>
                  <a:pt x="6041241" y="474000"/>
                  <a:pt x="5912653" y="834362"/>
                  <a:pt x="5717391" y="939137"/>
                </a:cubicBezTo>
                <a:cubicBezTo>
                  <a:pt x="5522129" y="1043912"/>
                  <a:pt x="5360203" y="1010574"/>
                  <a:pt x="5155416" y="948662"/>
                </a:cubicBezTo>
                <a:cubicBezTo>
                  <a:pt x="4950629" y="886750"/>
                  <a:pt x="4776003" y="643862"/>
                  <a:pt x="4488666" y="567662"/>
                </a:cubicBezTo>
                <a:cubicBezTo>
                  <a:pt x="4201329" y="491462"/>
                  <a:pt x="3747304" y="469237"/>
                  <a:pt x="3431391" y="491462"/>
                </a:cubicBezTo>
                <a:cubicBezTo>
                  <a:pt x="3115478" y="513687"/>
                  <a:pt x="2593191" y="701012"/>
                  <a:pt x="2593191" y="701012"/>
                </a:cubicBezTo>
                <a:cubicBezTo>
                  <a:pt x="2359829" y="759749"/>
                  <a:pt x="2294741" y="856587"/>
                  <a:pt x="2031216" y="843887"/>
                </a:cubicBezTo>
                <a:cubicBezTo>
                  <a:pt x="1767691" y="831187"/>
                  <a:pt x="1253341" y="686724"/>
                  <a:pt x="1012041" y="624812"/>
                </a:cubicBezTo>
                <a:cubicBezTo>
                  <a:pt x="770741" y="562900"/>
                  <a:pt x="688191" y="500987"/>
                  <a:pt x="583416" y="472412"/>
                </a:cubicBezTo>
                <a:cubicBezTo>
                  <a:pt x="478641" y="443837"/>
                  <a:pt x="472291" y="413674"/>
                  <a:pt x="392916" y="443837"/>
                </a:cubicBezTo>
                <a:close/>
              </a:path>
            </a:pathLst>
          </a:cu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07209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E7A8061-A7F1-8E08-B10C-E44BCFAE0A0D}"/>
              </a:ext>
            </a:extLst>
          </p:cNvPr>
          <p:cNvSpPr/>
          <p:nvPr/>
        </p:nvSpPr>
        <p:spPr>
          <a:xfrm>
            <a:off x="0" y="0"/>
            <a:ext cx="9144000" cy="583474"/>
          </a:xfrm>
          <a:prstGeom prst="rect">
            <a:avLst/>
          </a:prstGeom>
          <a:solidFill>
            <a:srgbClr val="0C3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B1E3A54-4ABD-6CD9-83DB-6556201A4032}"/>
              </a:ext>
            </a:extLst>
          </p:cNvPr>
          <p:cNvSpPr/>
          <p:nvPr/>
        </p:nvSpPr>
        <p:spPr>
          <a:xfrm>
            <a:off x="927458" y="5565379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D4C383-8BC6-1B98-E6BF-7F21F9F8DD2C}"/>
              </a:ext>
            </a:extLst>
          </p:cNvPr>
          <p:cNvSpPr/>
          <p:nvPr/>
        </p:nvSpPr>
        <p:spPr>
          <a:xfrm>
            <a:off x="1267093" y="5519114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9F58A6-5185-C111-4B81-E19FD99D9615}"/>
              </a:ext>
            </a:extLst>
          </p:cNvPr>
          <p:cNvSpPr txBox="1"/>
          <p:nvPr/>
        </p:nvSpPr>
        <p:spPr>
          <a:xfrm>
            <a:off x="1958406" y="-17418"/>
            <a:ext cx="5245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Church, the Body of Christ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DC43E9-A652-BAC2-7A4B-477FF5CD3DD4}"/>
              </a:ext>
            </a:extLst>
          </p:cNvPr>
          <p:cNvSpPr txBox="1"/>
          <p:nvPr/>
        </p:nvSpPr>
        <p:spPr>
          <a:xfrm>
            <a:off x="3876653" y="1066709"/>
            <a:ext cx="1447832" cy="110799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u="sng" dirty="0"/>
              <a:t>Christ,</a:t>
            </a:r>
          </a:p>
          <a:p>
            <a:pPr algn="ctr"/>
            <a:r>
              <a:rPr lang="en-US" sz="2400" u="sng" dirty="0"/>
              <a:t>the Head</a:t>
            </a:r>
          </a:p>
          <a:p>
            <a:pPr algn="ctr"/>
            <a:r>
              <a:rPr lang="en-US" dirty="0"/>
              <a:t>(Eph 1.22-23)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FADC5C7-9C62-6880-66A9-002C3EB47181}"/>
              </a:ext>
            </a:extLst>
          </p:cNvPr>
          <p:cNvSpPr/>
          <p:nvPr/>
        </p:nvSpPr>
        <p:spPr>
          <a:xfrm>
            <a:off x="3753394" y="818600"/>
            <a:ext cx="1698172" cy="16981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8B9CD71-31B4-2D7A-635C-9098F9DA05A7}"/>
              </a:ext>
            </a:extLst>
          </p:cNvPr>
          <p:cNvSpPr/>
          <p:nvPr/>
        </p:nvSpPr>
        <p:spPr>
          <a:xfrm>
            <a:off x="1149527" y="58500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A795327-9771-6C75-EA7A-E83A5BC06730}"/>
              </a:ext>
            </a:extLst>
          </p:cNvPr>
          <p:cNvSpPr/>
          <p:nvPr/>
        </p:nvSpPr>
        <p:spPr>
          <a:xfrm>
            <a:off x="3883202" y="55452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CFC685C-C637-DE54-D649-D3B9BD1FE7C8}"/>
              </a:ext>
            </a:extLst>
          </p:cNvPr>
          <p:cNvSpPr/>
          <p:nvPr/>
        </p:nvSpPr>
        <p:spPr>
          <a:xfrm>
            <a:off x="4226102" y="55547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EE130F9-0AB4-5D2C-E154-8CD19A904FD6}"/>
              </a:ext>
            </a:extLst>
          </p:cNvPr>
          <p:cNvSpPr/>
          <p:nvPr/>
        </p:nvSpPr>
        <p:spPr>
          <a:xfrm>
            <a:off x="4064177" y="52404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AA7AE91-8FD1-6B93-1834-EE0D2CE3B57E}"/>
              </a:ext>
            </a:extLst>
          </p:cNvPr>
          <p:cNvSpPr/>
          <p:nvPr/>
        </p:nvSpPr>
        <p:spPr>
          <a:xfrm>
            <a:off x="4407077" y="52404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866915F-5F7A-BEF4-ADA7-5DA13A1EF864}"/>
              </a:ext>
            </a:extLst>
          </p:cNvPr>
          <p:cNvSpPr/>
          <p:nvPr/>
        </p:nvSpPr>
        <p:spPr>
          <a:xfrm>
            <a:off x="4749977" y="52499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39F29B81-2B74-6F29-124F-462BD335E9CF}"/>
              </a:ext>
            </a:extLst>
          </p:cNvPr>
          <p:cNvSpPr/>
          <p:nvPr/>
        </p:nvSpPr>
        <p:spPr>
          <a:xfrm>
            <a:off x="3559352" y="49070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8F67246-1BE3-EFF7-A931-F63123CAC813}"/>
              </a:ext>
            </a:extLst>
          </p:cNvPr>
          <p:cNvSpPr/>
          <p:nvPr/>
        </p:nvSpPr>
        <p:spPr>
          <a:xfrm>
            <a:off x="3902252" y="49165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73171CE-52CF-8510-141F-7BB02B5C7980}"/>
              </a:ext>
            </a:extLst>
          </p:cNvPr>
          <p:cNvSpPr/>
          <p:nvPr/>
        </p:nvSpPr>
        <p:spPr>
          <a:xfrm>
            <a:off x="4588052" y="492611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85574C6-9E92-D14C-E9DF-C02DE52FF85C}"/>
              </a:ext>
            </a:extLst>
          </p:cNvPr>
          <p:cNvSpPr/>
          <p:nvPr/>
        </p:nvSpPr>
        <p:spPr>
          <a:xfrm>
            <a:off x="5092877" y="52499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90FD0F4-E8E1-5CC7-1A95-8F02F4D38671}"/>
              </a:ext>
            </a:extLst>
          </p:cNvPr>
          <p:cNvSpPr/>
          <p:nvPr/>
        </p:nvSpPr>
        <p:spPr>
          <a:xfrm>
            <a:off x="4921427" y="49356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DFAADE5-BC1C-4A98-19D3-3B42B85650B2}"/>
              </a:ext>
            </a:extLst>
          </p:cNvPr>
          <p:cNvSpPr/>
          <p:nvPr/>
        </p:nvSpPr>
        <p:spPr>
          <a:xfrm>
            <a:off x="5264327" y="49356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CCF9304A-9D7A-B2FB-8774-1AF54C99BEDE}"/>
              </a:ext>
            </a:extLst>
          </p:cNvPr>
          <p:cNvSpPr/>
          <p:nvPr/>
        </p:nvSpPr>
        <p:spPr>
          <a:xfrm>
            <a:off x="3740327" y="45927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95F5444-347A-66F6-F800-4FCB43687BDF}"/>
              </a:ext>
            </a:extLst>
          </p:cNvPr>
          <p:cNvSpPr/>
          <p:nvPr/>
        </p:nvSpPr>
        <p:spPr>
          <a:xfrm>
            <a:off x="4083227" y="46022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97674A5-ECE5-BC8A-2F0D-A57629CAD98A}"/>
              </a:ext>
            </a:extLst>
          </p:cNvPr>
          <p:cNvSpPr/>
          <p:nvPr/>
        </p:nvSpPr>
        <p:spPr>
          <a:xfrm>
            <a:off x="4426127" y="46022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FFB6C86-8950-293C-91D0-B51311D44D82}"/>
              </a:ext>
            </a:extLst>
          </p:cNvPr>
          <p:cNvSpPr/>
          <p:nvPr/>
        </p:nvSpPr>
        <p:spPr>
          <a:xfrm>
            <a:off x="5111927" y="46117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7279AF2-860C-8D3C-4C45-08714E83D83C}"/>
              </a:ext>
            </a:extLst>
          </p:cNvPr>
          <p:cNvSpPr/>
          <p:nvPr/>
        </p:nvSpPr>
        <p:spPr>
          <a:xfrm>
            <a:off x="3921302" y="427841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281E7FD-7C84-5845-39FC-2500F4334DE8}"/>
              </a:ext>
            </a:extLst>
          </p:cNvPr>
          <p:cNvSpPr/>
          <p:nvPr/>
        </p:nvSpPr>
        <p:spPr>
          <a:xfrm>
            <a:off x="4264202" y="42879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E4C224F-2839-F3CC-0C46-FC847ADC2DC4}"/>
              </a:ext>
            </a:extLst>
          </p:cNvPr>
          <p:cNvSpPr/>
          <p:nvPr/>
        </p:nvSpPr>
        <p:spPr>
          <a:xfrm>
            <a:off x="4607102" y="42879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EEEDAB66-3FFB-745C-497D-0468CD7B194D}"/>
              </a:ext>
            </a:extLst>
          </p:cNvPr>
          <p:cNvSpPr/>
          <p:nvPr/>
        </p:nvSpPr>
        <p:spPr>
          <a:xfrm>
            <a:off x="4950002" y="42974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0151DFC-8F15-05AA-0EEF-F3B06F7E6472}"/>
              </a:ext>
            </a:extLst>
          </p:cNvPr>
          <p:cNvSpPr/>
          <p:nvPr/>
        </p:nvSpPr>
        <p:spPr>
          <a:xfrm>
            <a:off x="6131102" y="544998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ED94A180-497E-472C-4D77-71144759FE81}"/>
              </a:ext>
            </a:extLst>
          </p:cNvPr>
          <p:cNvSpPr/>
          <p:nvPr/>
        </p:nvSpPr>
        <p:spPr>
          <a:xfrm>
            <a:off x="6874052" y="49832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9216C34F-7A1A-7DD2-E5A1-50B1CABD0B6C}"/>
              </a:ext>
            </a:extLst>
          </p:cNvPr>
          <p:cNvSpPr/>
          <p:nvPr/>
        </p:nvSpPr>
        <p:spPr>
          <a:xfrm>
            <a:off x="7645577" y="44879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FE4AE6E-56DD-7B02-A232-C46C3305CAEC}"/>
              </a:ext>
            </a:extLst>
          </p:cNvPr>
          <p:cNvSpPr txBox="1"/>
          <p:nvPr/>
        </p:nvSpPr>
        <p:spPr>
          <a:xfrm>
            <a:off x="7961138" y="4454215"/>
            <a:ext cx="629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Paul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4C31FD7-071B-934C-030A-F3C4753981FF}"/>
              </a:ext>
            </a:extLst>
          </p:cNvPr>
          <p:cNvSpPr txBox="1"/>
          <p:nvPr/>
        </p:nvSpPr>
        <p:spPr>
          <a:xfrm>
            <a:off x="7189613" y="4959040"/>
            <a:ext cx="15810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Ethiopian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6A05C8-E8C0-9285-DDEE-15700033C9A7}"/>
              </a:ext>
            </a:extLst>
          </p:cNvPr>
          <p:cNvSpPr txBox="1"/>
          <p:nvPr/>
        </p:nvSpPr>
        <p:spPr>
          <a:xfrm>
            <a:off x="6456188" y="5435290"/>
            <a:ext cx="27701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kicked out by Diotrephes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5FA6D66-FDB5-16A7-6598-F300A2E40252}"/>
              </a:ext>
            </a:extLst>
          </p:cNvPr>
          <p:cNvSpPr/>
          <p:nvPr/>
        </p:nvSpPr>
        <p:spPr>
          <a:xfrm>
            <a:off x="1978202" y="364976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C6DBE3F-DB8B-864C-D89F-51840523B35F}"/>
              </a:ext>
            </a:extLst>
          </p:cNvPr>
          <p:cNvSpPr/>
          <p:nvPr/>
        </p:nvSpPr>
        <p:spPr>
          <a:xfrm>
            <a:off x="1130477" y="3325911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2A40A5E9-7156-2941-63C3-8D57A11DE867}"/>
              </a:ext>
            </a:extLst>
          </p:cNvPr>
          <p:cNvSpPr/>
          <p:nvPr/>
        </p:nvSpPr>
        <p:spPr>
          <a:xfrm>
            <a:off x="625652" y="29925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4712EBE-33F1-6EB3-32C4-02F4527AA756}"/>
              </a:ext>
            </a:extLst>
          </p:cNvPr>
          <p:cNvSpPr/>
          <p:nvPr/>
        </p:nvSpPr>
        <p:spPr>
          <a:xfrm>
            <a:off x="2159177" y="33354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125F0AA9-E267-F0D0-CBDC-8044FDB2D319}"/>
              </a:ext>
            </a:extLst>
          </p:cNvPr>
          <p:cNvSpPr/>
          <p:nvPr/>
        </p:nvSpPr>
        <p:spPr>
          <a:xfrm>
            <a:off x="1149527" y="26877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82028AE6-1DC5-2E34-48E9-B5EC86F67B6C}"/>
              </a:ext>
            </a:extLst>
          </p:cNvPr>
          <p:cNvSpPr/>
          <p:nvPr/>
        </p:nvSpPr>
        <p:spPr>
          <a:xfrm>
            <a:off x="2016302" y="2382936"/>
            <a:ext cx="339635" cy="33963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B2C8D3-B468-7545-ADEF-FA7C9EE0E70B}"/>
              </a:ext>
            </a:extLst>
          </p:cNvPr>
          <p:cNvGrpSpPr/>
          <p:nvPr/>
        </p:nvGrpSpPr>
        <p:grpSpPr>
          <a:xfrm>
            <a:off x="6254927" y="1830486"/>
            <a:ext cx="2311310" cy="1671289"/>
            <a:chOff x="6112052" y="1830486"/>
            <a:chExt cx="2311310" cy="1671289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9097EEA-88EA-44E9-7F58-41E2668DE4B8}"/>
                </a:ext>
              </a:extLst>
            </p:cNvPr>
            <p:cNvSpPr txBox="1"/>
            <p:nvPr/>
          </p:nvSpPr>
          <p:spPr>
            <a:xfrm>
              <a:off x="6230430" y="3101665"/>
              <a:ext cx="202683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the dead in Christ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866ABF0D-CA07-CBC2-8601-3B6CF89C7C4C}"/>
                </a:ext>
              </a:extLst>
            </p:cNvPr>
            <p:cNvSpPr/>
            <p:nvPr/>
          </p:nvSpPr>
          <p:spPr>
            <a:xfrm>
              <a:off x="6159677" y="24591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B0E7124-714A-9EB6-D97E-6392C69DD6A0}"/>
                </a:ext>
              </a:extLst>
            </p:cNvPr>
            <p:cNvSpPr/>
            <p:nvPr/>
          </p:nvSpPr>
          <p:spPr>
            <a:xfrm>
              <a:off x="6597827" y="210671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4A51F3A8-3505-01EB-2C09-F7F706E0FFFC}"/>
                </a:ext>
              </a:extLst>
            </p:cNvPr>
            <p:cNvSpPr/>
            <p:nvPr/>
          </p:nvSpPr>
          <p:spPr>
            <a:xfrm>
              <a:off x="6464477" y="27639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1B2E1A02-037E-12F3-B4A9-6F24FA396F6F}"/>
                </a:ext>
              </a:extLst>
            </p:cNvPr>
            <p:cNvSpPr/>
            <p:nvPr/>
          </p:nvSpPr>
          <p:spPr>
            <a:xfrm>
              <a:off x="6969302" y="26115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F29DDC8A-C4EC-2146-C75A-F0815F12C63C}"/>
                </a:ext>
              </a:extLst>
            </p:cNvPr>
            <p:cNvSpPr/>
            <p:nvPr/>
          </p:nvSpPr>
          <p:spPr>
            <a:xfrm>
              <a:off x="7578902" y="18495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815FA1A5-9C55-3BB2-FCA2-64922D7C79FA}"/>
                </a:ext>
              </a:extLst>
            </p:cNvPr>
            <p:cNvSpPr/>
            <p:nvPr/>
          </p:nvSpPr>
          <p:spPr>
            <a:xfrm>
              <a:off x="8083727" y="264963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E70BC499-D90E-3386-39A1-8743EC4267AF}"/>
                </a:ext>
              </a:extLst>
            </p:cNvPr>
            <p:cNvSpPr/>
            <p:nvPr/>
          </p:nvSpPr>
          <p:spPr>
            <a:xfrm>
              <a:off x="6112052" y="190668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E94E6BC-13F1-EE90-28F9-8307E5FE7A4E}"/>
                </a:ext>
              </a:extLst>
            </p:cNvPr>
            <p:cNvSpPr/>
            <p:nvPr/>
          </p:nvSpPr>
          <p:spPr>
            <a:xfrm>
              <a:off x="7188377" y="221148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FCBFAD5A-A888-DBA6-77DC-87544D8A3983}"/>
                </a:ext>
              </a:extLst>
            </p:cNvPr>
            <p:cNvSpPr/>
            <p:nvPr/>
          </p:nvSpPr>
          <p:spPr>
            <a:xfrm>
              <a:off x="7588427" y="262106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A6342261-B99A-225B-5B4D-108F539F8F8F}"/>
                </a:ext>
              </a:extLst>
            </p:cNvPr>
            <p:cNvSpPr/>
            <p:nvPr/>
          </p:nvSpPr>
          <p:spPr>
            <a:xfrm>
              <a:off x="7978952" y="2163861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10A65E22-54B8-D3F8-48B3-F3F2058FAD5E}"/>
                </a:ext>
              </a:extLst>
            </p:cNvPr>
            <p:cNvSpPr/>
            <p:nvPr/>
          </p:nvSpPr>
          <p:spPr>
            <a:xfrm>
              <a:off x="6931202" y="1830486"/>
              <a:ext cx="339635" cy="339635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02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2" grpId="0" animBg="1"/>
      <p:bldP spid="15" grpId="0" animBg="1"/>
      <p:bldP spid="20" grpId="0" animBg="1"/>
      <p:bldP spid="16" grpId="0" animBg="1"/>
      <p:bldP spid="18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9" grpId="0" animBg="1"/>
      <p:bldP spid="61" grpId="0" animBg="1"/>
      <p:bldP spid="64" grpId="0" animBg="1"/>
      <p:bldP spid="68" grpId="0" animBg="1"/>
      <p:bldP spid="72" grpId="0" animBg="1"/>
      <p:bldP spid="7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</TotalTime>
  <Words>133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Darryl Smelser</dc:creator>
  <cp:lastModifiedBy>Exton Class</cp:lastModifiedBy>
  <cp:revision>12</cp:revision>
  <dcterms:created xsi:type="dcterms:W3CDTF">2022-05-07T22:42:23Z</dcterms:created>
  <dcterms:modified xsi:type="dcterms:W3CDTF">2022-11-27T17:02:05Z</dcterms:modified>
</cp:coreProperties>
</file>