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1pPr>
    <a:lvl2pPr marL="0" marR="0" indent="457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2pPr>
    <a:lvl3pPr marL="0" marR="0" indent="914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3pPr>
    <a:lvl4pPr marL="0" marR="0" indent="1371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4pPr>
    <a:lvl5pPr marL="0" marR="0" indent="18288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5pPr>
    <a:lvl6pPr marL="0" marR="0" indent="22860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6pPr>
    <a:lvl7pPr marL="0" marR="0" indent="2743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7pPr>
    <a:lvl8pPr marL="0" marR="0" indent="3200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8pPr>
    <a:lvl9pPr marL="0" marR="0" indent="3657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hueOff val="-217956"/>
              <a:satOff val="14368"/>
              <a:lumOff val="17764"/>
            </a:schemeClr>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CEEEE"/>
          </a:solidFill>
        </a:fill>
      </a:tcStyle>
    </a:band2H>
    <a:firstCol>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chemeClr val="accent3">
              <a:hueOff val="571091"/>
              <a:satOff val="15926"/>
              <a:lumOff val="22314"/>
            </a:schemeClr>
          </a:solidFill>
        </a:fill>
      </a:tcStyle>
    </a:firstCol>
    <a:lastRow>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45B43B"/>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45B43B"/>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9036"/>
              <a:lumOff val="17111"/>
            </a:schemeClr>
          </a:solidFill>
        </a:fill>
      </a:tcStyle>
    </a:band2H>
    <a:firstCol>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BD17"/>
          </a:solidFill>
        </a:fill>
      </a:tcStyle>
    </a:firstCol>
    <a:la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FBD17"/>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8A25"/>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wholeTbl>
    <a:band2H>
      <a:tcTxStyle/>
      <a:tcStyle>
        <a:tcBdr/>
        <a:fill>
          <a:solidFill>
            <a:srgbClr val="ECEEEF"/>
          </a:solidFill>
        </a:fill>
      </a:tcStyle>
    </a:band2H>
    <a:firstCol>
      <a:tcTxStyle b="on" i="off">
        <a:font>
          <a:latin typeface="Graphik Semibold"/>
          <a:ea typeface="Graphik Semibold"/>
          <a:cs typeface="Graphik Semibold"/>
        </a:font>
        <a:srgbClr val="FFFFFF"/>
      </a:tcTxStyle>
      <a:tcStyle>
        <a:tcBdr>
          <a:left>
            <a:ln w="12700" cap="flat">
              <a:solidFill>
                <a:srgbClr val="A6AAA9"/>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32C5B9"/>
          </a:solidFill>
        </a:fill>
      </a:tcStyle>
    </a:firstCol>
    <a:lastRow>
      <a:tcTxStyle b="on" i="off">
        <a:font>
          <a:latin typeface="Graphik Semibold"/>
          <a:ea typeface="Graphik Semibold"/>
          <a:cs typeface="Graphik Semibold"/>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38100" cap="flat">
              <a:solidFill>
                <a:schemeClr val="accent2">
                  <a:hueOff val="240640"/>
                  <a:satOff val="2542"/>
                  <a:lumOff val="-13198"/>
                </a:schemeClr>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FFFFFF"/>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A6AAA9"/>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chemeClr val="accent2">
              <a:hueOff val="240640"/>
              <a:satOff val="2542"/>
              <a:lumOff val="-13198"/>
            </a:schemeClr>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F"/>
          </a:solidFill>
        </a:fill>
      </a:tcStyle>
    </a:band2H>
    <a:firstCol>
      <a:tcTxStyle b="on" i="off">
        <a:font>
          <a:latin typeface="Graphik Semibold"/>
          <a:ea typeface="Graphik Semibold"/>
          <a:cs typeface="Graphik Semibold"/>
        </a:font>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5" d="100"/>
          <a:sy n="55" d="100"/>
        </p:scale>
        <p:origin x="636"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7" name="Shape 157"/>
          <p:cNvSpPr>
            <a:spLocks noGrp="1" noRot="1" noChangeAspect="1"/>
          </p:cNvSpPr>
          <p:nvPr>
            <p:ph type="sldImg"/>
          </p:nvPr>
        </p:nvSpPr>
        <p:spPr>
          <a:xfrm>
            <a:off x="1143000" y="685800"/>
            <a:ext cx="4572000" cy="3429000"/>
          </a:xfrm>
          <a:prstGeom prst="rect">
            <a:avLst/>
          </a:prstGeom>
        </p:spPr>
        <p:txBody>
          <a:bodyPr/>
          <a:lstStyle/>
          <a:p>
            <a:endParaRPr/>
          </a:p>
        </p:txBody>
      </p:sp>
      <p:sp>
        <p:nvSpPr>
          <p:cNvPr id="158" name="Shape 15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32600038"/>
      </p:ext>
    </p:extLst>
  </p:cSld>
  <p:clrMap bg1="lt1" tx1="dk1" bg2="lt2" tx2="dk2" accent1="accent1" accent2="accent2" accent3="accent3" accent4="accent4" accent5="accent5" accent6="accent6" hlink="hlink" folHlink="folHlink"/>
  <p:notesStyle>
    <a:lvl1pPr defTabSz="457200" latinLnBrk="0">
      <a:lnSpc>
        <a:spcPct val="117999"/>
      </a:lnSpc>
      <a:defRPr>
        <a:latin typeface="Helvetica Neue"/>
        <a:ea typeface="Helvetica Neue"/>
        <a:cs typeface="Helvetica Neue"/>
        <a:sym typeface="Helvetica Neue"/>
      </a:defRPr>
    </a:lvl1pPr>
    <a:lvl2pPr indent="228600" defTabSz="457200" latinLnBrk="0">
      <a:lnSpc>
        <a:spcPct val="117999"/>
      </a:lnSpc>
      <a:defRPr>
        <a:latin typeface="Helvetica Neue"/>
        <a:ea typeface="Helvetica Neue"/>
        <a:cs typeface="Helvetica Neue"/>
        <a:sym typeface="Helvetica Neue"/>
      </a:defRPr>
    </a:lvl2pPr>
    <a:lvl3pPr indent="457200" defTabSz="457200" latinLnBrk="0">
      <a:lnSpc>
        <a:spcPct val="117999"/>
      </a:lnSpc>
      <a:defRPr>
        <a:latin typeface="Helvetica Neue"/>
        <a:ea typeface="Helvetica Neue"/>
        <a:cs typeface="Helvetica Neue"/>
        <a:sym typeface="Helvetica Neue"/>
      </a:defRPr>
    </a:lvl3pPr>
    <a:lvl4pPr indent="685800" defTabSz="457200" latinLnBrk="0">
      <a:lnSpc>
        <a:spcPct val="117999"/>
      </a:lnSpc>
      <a:defRPr>
        <a:latin typeface="Helvetica Neue"/>
        <a:ea typeface="Helvetica Neue"/>
        <a:cs typeface="Helvetica Neue"/>
        <a:sym typeface="Helvetica Neue"/>
      </a:defRPr>
    </a:lvl4pPr>
    <a:lvl5pPr indent="914400" defTabSz="457200" latinLnBrk="0">
      <a:lnSpc>
        <a:spcPct val="117999"/>
      </a:lnSpc>
      <a:defRPr>
        <a:latin typeface="Helvetica Neue"/>
        <a:ea typeface="Helvetica Neue"/>
        <a:cs typeface="Helvetica Neue"/>
        <a:sym typeface="Helvetica Neue"/>
      </a:defRPr>
    </a:lvl5pPr>
    <a:lvl6pPr indent="1143000" defTabSz="457200" latinLnBrk="0">
      <a:lnSpc>
        <a:spcPct val="117999"/>
      </a:lnSpc>
      <a:defRPr>
        <a:latin typeface="Helvetica Neue"/>
        <a:ea typeface="Helvetica Neue"/>
        <a:cs typeface="Helvetica Neue"/>
        <a:sym typeface="Helvetica Neue"/>
      </a:defRPr>
    </a:lvl6pPr>
    <a:lvl7pPr indent="1371600" defTabSz="457200" latinLnBrk="0">
      <a:lnSpc>
        <a:spcPct val="117999"/>
      </a:lnSpc>
      <a:defRPr>
        <a:latin typeface="Helvetica Neue"/>
        <a:ea typeface="Helvetica Neue"/>
        <a:cs typeface="Helvetica Neue"/>
        <a:sym typeface="Helvetica Neue"/>
      </a:defRPr>
    </a:lvl7pPr>
    <a:lvl8pPr indent="1600200" defTabSz="457200" latinLnBrk="0">
      <a:lnSpc>
        <a:spcPct val="117999"/>
      </a:lnSpc>
      <a:defRPr>
        <a:latin typeface="Helvetica Neue"/>
        <a:ea typeface="Helvetica Neue"/>
        <a:cs typeface="Helvetica Neue"/>
        <a:sym typeface="Helvetica Neue"/>
      </a:defRPr>
    </a:lvl8pPr>
    <a:lvl9pPr indent="1828800" defTabSz="457200" latinLnBrk="0">
      <a:lnSpc>
        <a:spcPct val="117999"/>
      </a:lnSpc>
      <a:defRPr>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a:spLocks noGrp="1" noRot="1" noChangeAspect="1"/>
          </p:cNvSpPr>
          <p:nvPr>
            <p:ph type="sldImg"/>
          </p:nvPr>
        </p:nvSpPr>
        <p:spPr>
          <a:xfrm>
            <a:off x="381000" y="685800"/>
            <a:ext cx="6096000" cy="3429000"/>
          </a:xfrm>
          <a:prstGeom prst="rect">
            <a:avLst/>
          </a:prstGeom>
        </p:spPr>
        <p:txBody>
          <a:bodyPr/>
          <a:lstStyle/>
          <a:p>
            <a:endParaRPr/>
          </a:p>
        </p:txBody>
      </p:sp>
      <p:sp>
        <p:nvSpPr>
          <p:cNvPr id="169" name="Shape 169"/>
          <p:cNvSpPr>
            <a:spLocks noGrp="1"/>
          </p:cNvSpPr>
          <p:nvPr>
            <p:ph type="body" sz="quarter" idx="1"/>
          </p:nvPr>
        </p:nvSpPr>
        <p:spPr>
          <a:prstGeom prst="rect">
            <a:avLst/>
          </a:prstGeom>
        </p:spPr>
        <p:txBody>
          <a:bodyPr/>
          <a:lstStyle/>
          <a:p>
            <a:pPr marL="223404" indent="-223404">
              <a:buSzPct val="150000"/>
              <a:buChar char="•"/>
            </a:pPr>
            <a:r>
              <a:t>This lesson will serve as one of my exit sermons. My “farewell” address is to come, but for now I hope this is helpful. </a:t>
            </a:r>
          </a:p>
          <a:p>
            <a:pPr marL="769504" lvl="1" indent="-223404">
              <a:buSzPct val="150000"/>
              <a:buChar char="•"/>
            </a:pPr>
            <a:r>
              <a:t>I don’t have anyone in mind for this sermon. </a:t>
            </a:r>
          </a:p>
          <a:p>
            <a:pPr marL="223404" indent="-223404">
              <a:buSzPct val="150000"/>
              <a:buChar char="•"/>
            </a:pPr>
            <a:r>
              <a:t>What is your household known for? I’ll give you a few examples of what I mean:</a:t>
            </a:r>
          </a:p>
          <a:p>
            <a:pPr marL="769504" lvl="1" indent="-223404">
              <a:buSzPct val="150000"/>
              <a:buChar char="•"/>
            </a:pPr>
            <a:r>
              <a:t>On my street, my household is known for the guy who flies out of the drive way on the way to the fire station. </a:t>
            </a:r>
          </a:p>
          <a:p>
            <a:pPr marL="223404" indent="-223404">
              <a:buSzPct val="150000"/>
              <a:buChar char="•"/>
            </a:pPr>
            <a:r>
              <a:t>So again, I ask you, what is your household known for?</a:t>
            </a:r>
          </a:p>
        </p:txBody>
      </p:sp>
    </p:spTree>
    <p:extLst>
      <p:ext uri="{BB962C8B-B14F-4D97-AF65-F5344CB8AC3E}">
        <p14:creationId xmlns:p14="http://schemas.microsoft.com/office/powerpoint/2010/main" val="3997223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Shape 215"/>
          <p:cNvSpPr>
            <a:spLocks noGrp="1" noRot="1" noChangeAspect="1"/>
          </p:cNvSpPr>
          <p:nvPr>
            <p:ph type="sldImg"/>
          </p:nvPr>
        </p:nvSpPr>
        <p:spPr>
          <a:xfrm>
            <a:off x="381000" y="685800"/>
            <a:ext cx="6096000" cy="3429000"/>
          </a:xfrm>
          <a:prstGeom prst="rect">
            <a:avLst/>
          </a:prstGeom>
        </p:spPr>
        <p:txBody>
          <a:bodyPr/>
          <a:lstStyle/>
          <a:p>
            <a:endParaRPr/>
          </a:p>
        </p:txBody>
      </p:sp>
      <p:sp>
        <p:nvSpPr>
          <p:cNvPr id="216" name="Shape 216"/>
          <p:cNvSpPr>
            <a:spLocks noGrp="1"/>
          </p:cNvSpPr>
          <p:nvPr>
            <p:ph type="body" sz="quarter" idx="1"/>
          </p:nvPr>
        </p:nvSpPr>
        <p:spPr>
          <a:prstGeom prst="rect">
            <a:avLst/>
          </a:prstGeom>
        </p:spPr>
        <p:txBody>
          <a:bodyPr/>
          <a:lstStyle/>
          <a:p>
            <a:pPr marL="223404" indent="-223404">
              <a:buSzPct val="150000"/>
              <a:buChar char="•"/>
            </a:pPr>
            <a:r>
              <a:t>1 Cor. 1:11-16</a:t>
            </a:r>
          </a:p>
          <a:p>
            <a:pPr marL="769504" lvl="1" indent="-223404">
              <a:buSzPct val="150000"/>
              <a:buChar char="•"/>
            </a:pPr>
            <a:r>
              <a:t>Stephanas and his household was a bit of an after thought here. </a:t>
            </a:r>
          </a:p>
          <a:p>
            <a:pPr marL="769504" lvl="1" indent="-223404">
              <a:buSzPct val="150000"/>
              <a:buChar char="•"/>
            </a:pPr>
            <a:r>
              <a:t>In fact, if we’re going to ask what was Stephanas’ household known for after this, we would just say they are known for being that family Paul baptized. </a:t>
            </a:r>
          </a:p>
          <a:p>
            <a:pPr marL="223404" indent="-223404">
              <a:buSzPct val="150000"/>
              <a:buChar char="•"/>
            </a:pPr>
            <a:r>
              <a:t>1 Cor. 16:15-18</a:t>
            </a:r>
          </a:p>
          <a:p>
            <a:pPr marL="769504" lvl="1" indent="-223404">
              <a:buSzPct val="150000"/>
              <a:buChar char="•"/>
            </a:pPr>
            <a:r>
              <a:t>Paul will mention several families in his letters, especially toward the end. But it will serve us well if we will slow down and take note of somethings that the apostle Paul felt the need to tell us about this household. </a:t>
            </a:r>
          </a:p>
        </p:txBody>
      </p:sp>
    </p:spTree>
    <p:extLst>
      <p:ext uri="{BB962C8B-B14F-4D97-AF65-F5344CB8AC3E}">
        <p14:creationId xmlns:p14="http://schemas.microsoft.com/office/powerpoint/2010/main" val="3362000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Shape 263"/>
          <p:cNvSpPr>
            <a:spLocks noGrp="1" noRot="1" noChangeAspect="1"/>
          </p:cNvSpPr>
          <p:nvPr>
            <p:ph type="sldImg"/>
          </p:nvPr>
        </p:nvSpPr>
        <p:spPr>
          <a:xfrm>
            <a:off x="381000" y="685800"/>
            <a:ext cx="6096000" cy="3429000"/>
          </a:xfrm>
          <a:prstGeom prst="rect">
            <a:avLst/>
          </a:prstGeom>
        </p:spPr>
        <p:txBody>
          <a:bodyPr/>
          <a:lstStyle/>
          <a:p>
            <a:endParaRPr/>
          </a:p>
        </p:txBody>
      </p:sp>
      <p:sp>
        <p:nvSpPr>
          <p:cNvPr id="264" name="Shape 264"/>
          <p:cNvSpPr>
            <a:spLocks noGrp="1"/>
          </p:cNvSpPr>
          <p:nvPr>
            <p:ph type="body" sz="quarter" idx="1"/>
          </p:nvPr>
        </p:nvSpPr>
        <p:spPr>
          <a:prstGeom prst="rect">
            <a:avLst/>
          </a:prstGeom>
        </p:spPr>
        <p:txBody>
          <a:bodyPr/>
          <a:lstStyle/>
          <a:p>
            <a:pPr marL="223404" indent="-223404">
              <a:buSzPct val="150000"/>
              <a:buChar char="•"/>
            </a:pPr>
            <a:r>
              <a:t>Acts 18</a:t>
            </a:r>
          </a:p>
          <a:p>
            <a:pPr marL="769504" lvl="1" indent="-223404">
              <a:buSzPct val="150000"/>
              <a:buChar char="•"/>
            </a:pPr>
            <a:r>
              <a:t>Into the 2nd preaching trip, bear in mind the persecution he had faced in Philippi (ch. 16), chased out of Thessalonica (ch. 17) into Athens and now into Corinth (ch. 18) — Paul’s average stay was not long at all. </a:t>
            </a:r>
          </a:p>
          <a:p>
            <a:pPr marL="223404" indent="-223404">
              <a:buSzPct val="150000"/>
              <a:buChar char="•"/>
            </a:pPr>
            <a:r>
              <a:t>A sign of more to come:</a:t>
            </a:r>
          </a:p>
          <a:p>
            <a:pPr marL="769504" lvl="1" indent="-223404">
              <a:buSzPct val="150000"/>
              <a:buChar char="•"/>
            </a:pPr>
            <a:r>
              <a:t>I remember driving through Harrisburg with Tim and Stephen in July of 2017, one of them referenced this. </a:t>
            </a:r>
          </a:p>
          <a:p>
            <a:pPr marL="1315604" lvl="2" indent="-223404">
              <a:buSzPct val="150000"/>
              <a:buChar char="•"/>
            </a:pPr>
            <a:r>
              <a:t>I think about sister Audrey, I think about sister Nancy on her way to work, who would lead us then to Emily, and so many of you others. </a:t>
            </a:r>
          </a:p>
          <a:p>
            <a:pPr marL="1861704" lvl="3" indent="-223404">
              <a:buSzPct val="150000"/>
              <a:buChar char="•"/>
            </a:pPr>
            <a:r>
              <a:t>But brethren, the work of the Lord is not done here, this is only the first fruits. </a:t>
            </a:r>
          </a:p>
          <a:p>
            <a:pPr marL="1861704" lvl="3" indent="-223404">
              <a:buSzPct val="150000"/>
              <a:buChar char="•"/>
            </a:pPr>
            <a:r>
              <a:t>There are so many more to come. </a:t>
            </a:r>
          </a:p>
          <a:p>
            <a:pPr marL="223404" indent="-223404">
              <a:buSzPct val="150000"/>
              <a:buChar char="•"/>
            </a:pPr>
            <a:r>
              <a:t>Application — If not, you are missing out on what it means to be the firstfruits. </a:t>
            </a:r>
          </a:p>
          <a:p>
            <a:pPr marL="769504" lvl="1" indent="-223404">
              <a:buSzPct val="150000"/>
              <a:buChar char="•"/>
            </a:pPr>
            <a:r>
              <a:t>Host a neighborhood Bible study. </a:t>
            </a:r>
          </a:p>
          <a:p>
            <a:pPr marL="769504" lvl="1" indent="-223404">
              <a:buSzPct val="150000"/>
              <a:buChar char="•"/>
            </a:pPr>
            <a:r>
              <a:t>Go do street work with Scott</a:t>
            </a:r>
          </a:p>
          <a:p>
            <a:pPr marL="769504" lvl="1" indent="-223404">
              <a:buSzPct val="150000"/>
              <a:buChar char="•"/>
            </a:pPr>
            <a:r>
              <a:t>Come to the various meetups that take place and invite people to our events. </a:t>
            </a:r>
          </a:p>
        </p:txBody>
      </p:sp>
    </p:spTree>
    <p:extLst>
      <p:ext uri="{BB962C8B-B14F-4D97-AF65-F5344CB8AC3E}">
        <p14:creationId xmlns:p14="http://schemas.microsoft.com/office/powerpoint/2010/main" val="4041765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Shape 311"/>
          <p:cNvSpPr>
            <a:spLocks noGrp="1" noRot="1" noChangeAspect="1"/>
          </p:cNvSpPr>
          <p:nvPr>
            <p:ph type="sldImg"/>
          </p:nvPr>
        </p:nvSpPr>
        <p:spPr>
          <a:xfrm>
            <a:off x="381000" y="685800"/>
            <a:ext cx="6096000" cy="3429000"/>
          </a:xfrm>
          <a:prstGeom prst="rect">
            <a:avLst/>
          </a:prstGeom>
        </p:spPr>
        <p:txBody>
          <a:bodyPr/>
          <a:lstStyle/>
          <a:p>
            <a:endParaRPr/>
          </a:p>
        </p:txBody>
      </p:sp>
      <p:sp>
        <p:nvSpPr>
          <p:cNvPr id="312" name="Shape 312"/>
          <p:cNvSpPr>
            <a:spLocks noGrp="1"/>
          </p:cNvSpPr>
          <p:nvPr>
            <p:ph type="body" sz="quarter" idx="1"/>
          </p:nvPr>
        </p:nvSpPr>
        <p:spPr>
          <a:prstGeom prst="rect">
            <a:avLst/>
          </a:prstGeom>
        </p:spPr>
        <p:txBody>
          <a:bodyPr/>
          <a:lstStyle/>
          <a:p>
            <a:pPr marL="223404" indent="-223404">
              <a:buSzPct val="150000"/>
              <a:buChar char="•"/>
            </a:pPr>
            <a:r>
              <a:t>When I think of people who were devoted to service, that was not by accident. They understood biblical servanthood. </a:t>
            </a:r>
          </a:p>
          <a:p>
            <a:pPr marL="769504" lvl="1" indent="-223404">
              <a:buSzPct val="150000"/>
              <a:buChar char="•"/>
            </a:pPr>
            <a:r>
              <a:t>Humility — Biblical service begins with realizing that we dont serve to get something in return. </a:t>
            </a:r>
          </a:p>
          <a:p>
            <a:pPr marL="1315604" lvl="2" indent="-223404">
              <a:buSzPct val="150000"/>
              <a:buChar char="•"/>
            </a:pPr>
            <a:r>
              <a:t>How many of you go to work because you know you will get paid?</a:t>
            </a:r>
          </a:p>
          <a:p>
            <a:pPr marL="1315604" lvl="2" indent="-223404">
              <a:buSzPct val="150000"/>
              <a:buChar char="•"/>
            </a:pPr>
            <a:r>
              <a:t>Not so in God’s household, we do not do things with the hope of getting some kind of personal gain from doing that thing for someone. </a:t>
            </a:r>
          </a:p>
          <a:p>
            <a:pPr marL="1861704" lvl="3" indent="-223404">
              <a:buSzPct val="150000"/>
              <a:buChar char="•"/>
            </a:pPr>
            <a:r>
              <a:t>Fire station guys are some of the most selfish guys I know. </a:t>
            </a:r>
          </a:p>
          <a:p>
            <a:pPr marL="1861704" lvl="3" indent="-223404">
              <a:buSzPct val="150000"/>
              <a:buChar char="•"/>
            </a:pPr>
            <a:r>
              <a:t>We have no selfish ambition. But in humility and love we serve our brethren.</a:t>
            </a:r>
          </a:p>
          <a:p>
            <a:pPr marL="769504" lvl="1" indent="-223404">
              <a:buSzPct val="150000"/>
              <a:buChar char="•"/>
            </a:pPr>
            <a:r>
              <a:t>Priority — Biblical service gets to the point where we are no longer looking out for our interests, but others. </a:t>
            </a:r>
          </a:p>
          <a:p>
            <a:pPr marL="1315604" lvl="2" indent="-223404">
              <a:buSzPct val="150000"/>
              <a:buChar char="•"/>
            </a:pPr>
            <a:r>
              <a:t>People who are so consumed by love for their brethren, that they often forget to take care of themselves </a:t>
            </a:r>
          </a:p>
          <a:p>
            <a:pPr marL="1861704" lvl="3" indent="-223404">
              <a:buSzPct val="150000"/>
              <a:buChar char="•"/>
            </a:pPr>
            <a:r>
              <a:t>Jesus in Mark 3 and Mark 6 — Not eating because he is so busy serving others. </a:t>
            </a:r>
          </a:p>
          <a:p>
            <a:pPr marL="769504" lvl="1" indent="-223404">
              <a:buSzPct val="150000"/>
              <a:buChar char="•"/>
            </a:pPr>
            <a:r>
              <a:t>Intention — This will not happen on accident. </a:t>
            </a:r>
          </a:p>
          <a:p>
            <a:pPr marL="1315604" lvl="2" indent="-223404">
              <a:buSzPct val="150000"/>
              <a:buChar char="•"/>
            </a:pPr>
            <a:r>
              <a:t>Looking at the example of Jesus’ service, none of it happened on accident. But it was willful and intentional. </a:t>
            </a:r>
          </a:p>
          <a:p>
            <a:pPr marL="1861704" lvl="3" indent="-223404">
              <a:buSzPct val="150000"/>
              <a:buChar char="•"/>
            </a:pPr>
            <a:r>
              <a:t>Thought went behind Jesus’ humility and service</a:t>
            </a:r>
          </a:p>
          <a:p>
            <a:pPr marL="1861704" lvl="3" indent="-223404">
              <a:buSzPct val="150000"/>
              <a:buChar char="•"/>
            </a:pPr>
            <a:r>
              <a:t>Do you spend time thinking of how to serve others?</a:t>
            </a:r>
          </a:p>
          <a:p>
            <a:pPr marL="223404" indent="-223404">
              <a:buSzPct val="150000"/>
              <a:buChar char="•"/>
            </a:pPr>
            <a:r>
              <a:t>Application — Can you imagine what a church would look like if every family was doing this?</a:t>
            </a:r>
          </a:p>
          <a:p>
            <a:pPr marL="769504" lvl="1" indent="-223404">
              <a:buSzPct val="150000"/>
              <a:buChar char="•"/>
            </a:pPr>
            <a:r>
              <a:t>There are a lot of opportunities to serve, some that come up pretty often. What are our excuses?</a:t>
            </a:r>
          </a:p>
          <a:p>
            <a:pPr marL="1315604" lvl="2" indent="-223404">
              <a:buSzPct val="150000"/>
              <a:buChar char="•"/>
            </a:pPr>
            <a:r>
              <a:t>“I would have to go out of my way” — so did Jesus. </a:t>
            </a:r>
          </a:p>
          <a:p>
            <a:pPr marL="1315604" lvl="2" indent="-223404">
              <a:buSzPct val="150000"/>
              <a:buChar char="•"/>
            </a:pPr>
            <a:r>
              <a:t>“Somebody else will take care of it” — a flawed logic at some point</a:t>
            </a:r>
          </a:p>
          <a:p>
            <a:pPr marL="1315604" lvl="2" indent="-223404">
              <a:buSzPct val="150000"/>
              <a:buChar char="•"/>
            </a:pPr>
            <a:r>
              <a:t>“That is uncomfortable or awkward for me to do” — who told you that this walk wouldn’t be uncomfortable?</a:t>
            </a:r>
          </a:p>
        </p:txBody>
      </p:sp>
    </p:spTree>
    <p:extLst>
      <p:ext uri="{BB962C8B-B14F-4D97-AF65-F5344CB8AC3E}">
        <p14:creationId xmlns:p14="http://schemas.microsoft.com/office/powerpoint/2010/main" val="3194639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 name="Shape 360"/>
          <p:cNvSpPr>
            <a:spLocks noGrp="1" noRot="1" noChangeAspect="1"/>
          </p:cNvSpPr>
          <p:nvPr>
            <p:ph type="sldImg"/>
          </p:nvPr>
        </p:nvSpPr>
        <p:spPr>
          <a:xfrm>
            <a:off x="381000" y="685800"/>
            <a:ext cx="6096000" cy="3429000"/>
          </a:xfrm>
          <a:prstGeom prst="rect">
            <a:avLst/>
          </a:prstGeom>
        </p:spPr>
        <p:txBody>
          <a:bodyPr/>
          <a:lstStyle/>
          <a:p>
            <a:endParaRPr/>
          </a:p>
        </p:txBody>
      </p:sp>
      <p:sp>
        <p:nvSpPr>
          <p:cNvPr id="361" name="Shape 361"/>
          <p:cNvSpPr>
            <a:spLocks noGrp="1"/>
          </p:cNvSpPr>
          <p:nvPr>
            <p:ph type="body" sz="quarter" idx="1"/>
          </p:nvPr>
        </p:nvSpPr>
        <p:spPr>
          <a:prstGeom prst="rect">
            <a:avLst/>
          </a:prstGeom>
        </p:spPr>
        <p:txBody>
          <a:bodyPr/>
          <a:lstStyle/>
          <a:p>
            <a:pPr marL="223404" indent="-223404">
              <a:buSzPct val="150000"/>
              <a:buChar char="•"/>
            </a:pPr>
            <a:r>
              <a:t>This word for “refreshed” is a special word — Another word for “rest”. Used in Matt. 11 when Jesus said “I will give you rest”</a:t>
            </a:r>
          </a:p>
          <a:p>
            <a:pPr marL="769504" lvl="1" indent="-223404">
              <a:buSzPct val="150000"/>
              <a:buChar char="•"/>
            </a:pPr>
            <a:r>
              <a:t>The idea is this family causes Paul’s spirit to rest. </a:t>
            </a:r>
          </a:p>
          <a:p>
            <a:pPr marL="1315604" lvl="2" indent="-223404">
              <a:buSzPct val="150000"/>
              <a:buChar char="•"/>
            </a:pPr>
            <a:r>
              <a:t>Is Paul’s spirit refreshed when he thinks of everyone at Corinth? Certainly not. </a:t>
            </a:r>
          </a:p>
          <a:p>
            <a:pPr marL="1861704" lvl="3" indent="-223404">
              <a:buSzPct val="150000"/>
              <a:buChar char="•"/>
            </a:pPr>
            <a:r>
              <a:t>Think through all the problems in Corinth</a:t>
            </a:r>
          </a:p>
          <a:p>
            <a:pPr marL="2407804" lvl="4" indent="-223404">
              <a:buSzPct val="150000"/>
              <a:buChar char="•"/>
            </a:pPr>
            <a:r>
              <a:t>2 Cor. 11:28</a:t>
            </a:r>
          </a:p>
          <a:p>
            <a:pPr marL="1861704" lvl="3" indent="-223404">
              <a:buSzPct val="150000"/>
              <a:buChar char="•"/>
            </a:pPr>
            <a:r>
              <a:t>But we know people like this, “I am not worried about them”</a:t>
            </a:r>
          </a:p>
          <a:p>
            <a:pPr marL="223404" indent="-223404">
              <a:buSzPct val="150000"/>
              <a:buChar char="•"/>
            </a:pPr>
            <a:r>
              <a:t>Application — When people are in and around your household, what are they saying when they leave?</a:t>
            </a:r>
          </a:p>
        </p:txBody>
      </p:sp>
    </p:spTree>
    <p:extLst>
      <p:ext uri="{BB962C8B-B14F-4D97-AF65-F5344CB8AC3E}">
        <p14:creationId xmlns:p14="http://schemas.microsoft.com/office/powerpoint/2010/main" val="934487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 name="Shape 408"/>
          <p:cNvSpPr>
            <a:spLocks noGrp="1" noRot="1" noChangeAspect="1"/>
          </p:cNvSpPr>
          <p:nvPr>
            <p:ph type="sldImg"/>
          </p:nvPr>
        </p:nvSpPr>
        <p:spPr>
          <a:xfrm>
            <a:off x="381000" y="685800"/>
            <a:ext cx="6096000" cy="3429000"/>
          </a:xfrm>
          <a:prstGeom prst="rect">
            <a:avLst/>
          </a:prstGeom>
        </p:spPr>
        <p:txBody>
          <a:bodyPr/>
          <a:lstStyle/>
          <a:p>
            <a:endParaRPr/>
          </a:p>
        </p:txBody>
      </p:sp>
      <p:sp>
        <p:nvSpPr>
          <p:cNvPr id="409" name="Shape 409"/>
          <p:cNvSpPr>
            <a:spLocks noGrp="1"/>
          </p:cNvSpPr>
          <p:nvPr>
            <p:ph type="body" sz="quarter" idx="1"/>
          </p:nvPr>
        </p:nvSpPr>
        <p:spPr>
          <a:prstGeom prst="rect">
            <a:avLst/>
          </a:prstGeom>
        </p:spPr>
        <p:txBody>
          <a:bodyPr/>
          <a:lstStyle/>
          <a:p>
            <a:pPr marL="223404" indent="-223404">
              <a:buSzPct val="150000"/>
              <a:buChar char="•"/>
            </a:pPr>
            <a:r>
              <a:t>Do you think it is exhausting to be a family like this?</a:t>
            </a:r>
          </a:p>
          <a:p>
            <a:pPr marL="769504" lvl="1" indent="-223404">
              <a:buSzPct val="150000"/>
              <a:buChar char="•"/>
            </a:pPr>
            <a:r>
              <a:t>Yes, yes it is. </a:t>
            </a:r>
          </a:p>
          <a:p>
            <a:pPr marL="769504" lvl="1" indent="-223404">
              <a:buSzPct val="150000"/>
              <a:buChar char="•"/>
            </a:pPr>
            <a:r>
              <a:t>Gal. 6 — Families like this may chant this to themselves at times</a:t>
            </a:r>
          </a:p>
          <a:p>
            <a:pPr marL="223404" indent="-223404">
              <a:buSzPct val="150000"/>
              <a:buChar char="•"/>
            </a:pPr>
            <a:r>
              <a:t>What can we do for households of Stephanas?</a:t>
            </a:r>
          </a:p>
        </p:txBody>
      </p:sp>
    </p:spTree>
    <p:extLst>
      <p:ext uri="{BB962C8B-B14F-4D97-AF65-F5344CB8AC3E}">
        <p14:creationId xmlns:p14="http://schemas.microsoft.com/office/powerpoint/2010/main" val="748238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 name="Shape 456"/>
          <p:cNvSpPr>
            <a:spLocks noGrp="1" noRot="1" noChangeAspect="1"/>
          </p:cNvSpPr>
          <p:nvPr>
            <p:ph type="sldImg"/>
          </p:nvPr>
        </p:nvSpPr>
        <p:spPr>
          <a:xfrm>
            <a:off x="381000" y="685800"/>
            <a:ext cx="6096000" cy="3429000"/>
          </a:xfrm>
          <a:prstGeom prst="rect">
            <a:avLst/>
          </a:prstGeom>
        </p:spPr>
        <p:txBody>
          <a:bodyPr/>
          <a:lstStyle/>
          <a:p>
            <a:endParaRPr/>
          </a:p>
        </p:txBody>
      </p:sp>
      <p:sp>
        <p:nvSpPr>
          <p:cNvPr id="457" name="Shape 457"/>
          <p:cNvSpPr>
            <a:spLocks noGrp="1"/>
          </p:cNvSpPr>
          <p:nvPr>
            <p:ph type="body" sz="quarter" idx="1"/>
          </p:nvPr>
        </p:nvSpPr>
        <p:spPr>
          <a:prstGeom prst="rect">
            <a:avLst/>
          </a:prstGeom>
        </p:spPr>
        <p:txBody>
          <a:bodyPr/>
          <a:lstStyle/>
          <a:p>
            <a:pPr marL="223404" indent="-223404">
              <a:buSzPct val="150000"/>
              <a:buChar char="•"/>
            </a:pPr>
            <a:r>
              <a:t>Now I know that sounds weird, surely this isn’t what Paul meant? Is there another word that is better translated here? Same word in…</a:t>
            </a:r>
          </a:p>
          <a:p>
            <a:pPr marL="769504" lvl="1" indent="-223404">
              <a:buSzPct val="150000"/>
              <a:buChar char="•"/>
            </a:pPr>
            <a:r>
              <a:t>So why then would Paul tell the church in Corinth to submit to this household?</a:t>
            </a:r>
          </a:p>
          <a:p>
            <a:pPr marL="1315604" lvl="2" indent="-223404">
              <a:buSzPct val="150000"/>
              <a:buChar char="•"/>
            </a:pPr>
            <a:r>
              <a:t>Because in a sense, that is what all Christians are called to do as we submit to one another (Eph. 5:21)</a:t>
            </a:r>
          </a:p>
          <a:p>
            <a:pPr marL="1861704" lvl="3" indent="-223404">
              <a:buSzPct val="150000"/>
              <a:buChar char="•"/>
            </a:pPr>
            <a:r>
              <a:t>But how much more so, should we submit to brethren who are pouring out their lives for us:</a:t>
            </a:r>
          </a:p>
          <a:p>
            <a:pPr marL="2407804" lvl="4" indent="-223404">
              <a:buSzPct val="150000"/>
              <a:buChar char="•"/>
            </a:pPr>
            <a:r>
              <a:t>This kind of submission should be voluntary. It is a yielding of love to these brethren. </a:t>
            </a:r>
          </a:p>
          <a:p>
            <a:pPr marL="223404" indent="-223404">
              <a:buSzPct val="150000"/>
              <a:buChar char="•"/>
            </a:pPr>
            <a:r>
              <a:t>Application — So what would submitting to this household look like?</a:t>
            </a:r>
          </a:p>
          <a:p>
            <a:pPr marL="769504" lvl="1" indent="-223404">
              <a:buSzPct val="150000"/>
              <a:buChar char="•"/>
            </a:pPr>
            <a:r>
              <a:t>1) Serve them back. </a:t>
            </a:r>
          </a:p>
          <a:p>
            <a:pPr marL="769504" lvl="1" indent="-223404">
              <a:buSzPct val="150000"/>
              <a:buChar char="•"/>
            </a:pPr>
            <a:r>
              <a:t>2) Seek their counsel. But also let them know you want their counsel, even when you are not asking for it. </a:t>
            </a:r>
          </a:p>
          <a:p>
            <a:pPr marL="1315604" lvl="2" indent="-223404">
              <a:buSzPct val="150000"/>
              <a:buChar char="•"/>
            </a:pPr>
            <a:r>
              <a:t>It is a lot easier for these households to give advice when they know people want it. </a:t>
            </a:r>
          </a:p>
          <a:p>
            <a:pPr marL="1861704" lvl="3" indent="-223404">
              <a:buSzPct val="150000"/>
              <a:buChar char="•"/>
            </a:pPr>
            <a:r>
              <a:t>Let me give you a few categories where we sometimes need unsolicited advice</a:t>
            </a:r>
          </a:p>
          <a:p>
            <a:pPr marL="2407804" lvl="4" indent="-223404">
              <a:buSzPct val="150000"/>
              <a:buChar char="•"/>
            </a:pPr>
            <a:r>
              <a:t>Parenting, work/family balance</a:t>
            </a:r>
          </a:p>
        </p:txBody>
      </p:sp>
    </p:spTree>
    <p:extLst>
      <p:ext uri="{BB962C8B-B14F-4D97-AF65-F5344CB8AC3E}">
        <p14:creationId xmlns:p14="http://schemas.microsoft.com/office/powerpoint/2010/main" val="680484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 name="Shape 503"/>
          <p:cNvSpPr>
            <a:spLocks noGrp="1" noRot="1" noChangeAspect="1"/>
          </p:cNvSpPr>
          <p:nvPr>
            <p:ph type="sldImg"/>
          </p:nvPr>
        </p:nvSpPr>
        <p:spPr>
          <a:xfrm>
            <a:off x="381000" y="685800"/>
            <a:ext cx="6096000" cy="3429000"/>
          </a:xfrm>
          <a:prstGeom prst="rect">
            <a:avLst/>
          </a:prstGeom>
        </p:spPr>
        <p:txBody>
          <a:bodyPr/>
          <a:lstStyle/>
          <a:p>
            <a:endParaRPr/>
          </a:p>
        </p:txBody>
      </p:sp>
      <p:sp>
        <p:nvSpPr>
          <p:cNvPr id="504" name="Shape 504"/>
          <p:cNvSpPr>
            <a:spLocks noGrp="1"/>
          </p:cNvSpPr>
          <p:nvPr>
            <p:ph type="body" sz="quarter" idx="1"/>
          </p:nvPr>
        </p:nvSpPr>
        <p:spPr>
          <a:prstGeom prst="rect">
            <a:avLst/>
          </a:prstGeom>
        </p:spPr>
        <p:txBody>
          <a:bodyPr/>
          <a:lstStyle/>
          <a:p>
            <a:pPr marL="223404" indent="-223404">
              <a:buSzPct val="150000"/>
              <a:buChar char="•"/>
            </a:pPr>
            <a:r>
              <a:t>1) When you notice a family like this, go encourage them. Let them know they are doing a good job. </a:t>
            </a:r>
          </a:p>
          <a:p>
            <a:pPr marL="769504" lvl="1" indent="-223404">
              <a:buSzPct val="150000"/>
              <a:buChar char="•"/>
            </a:pPr>
            <a:r>
              <a:t>Because true households of Stephanas are not looking for recognition, but they are encouraged by it. </a:t>
            </a:r>
          </a:p>
          <a:p>
            <a:pPr marL="223404" indent="-223404">
              <a:buSzPct val="150000"/>
              <a:buChar char="•"/>
            </a:pPr>
            <a:r>
              <a:t>2) Pray to God thanking Him for families like this. </a:t>
            </a:r>
          </a:p>
          <a:p>
            <a:pPr marL="769504" lvl="1" indent="-223404">
              <a:buSzPct val="150000"/>
              <a:buChar char="•"/>
            </a:pPr>
            <a:r>
              <a:t>Pray for their work. </a:t>
            </a:r>
          </a:p>
        </p:txBody>
      </p:sp>
    </p:spTree>
    <p:extLst>
      <p:ext uri="{BB962C8B-B14F-4D97-AF65-F5344CB8AC3E}">
        <p14:creationId xmlns:p14="http://schemas.microsoft.com/office/powerpoint/2010/main" val="2945636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 name="Shape 514"/>
          <p:cNvSpPr>
            <a:spLocks noGrp="1" noRot="1" noChangeAspect="1"/>
          </p:cNvSpPr>
          <p:nvPr>
            <p:ph type="sldImg"/>
          </p:nvPr>
        </p:nvSpPr>
        <p:spPr>
          <a:xfrm>
            <a:off x="381000" y="685800"/>
            <a:ext cx="6096000" cy="3429000"/>
          </a:xfrm>
          <a:prstGeom prst="rect">
            <a:avLst/>
          </a:prstGeom>
        </p:spPr>
        <p:txBody>
          <a:bodyPr/>
          <a:lstStyle/>
          <a:p>
            <a:endParaRPr/>
          </a:p>
        </p:txBody>
      </p:sp>
      <p:sp>
        <p:nvSpPr>
          <p:cNvPr id="515" name="Shape 515"/>
          <p:cNvSpPr>
            <a:spLocks noGrp="1"/>
          </p:cNvSpPr>
          <p:nvPr>
            <p:ph type="body" sz="quarter" idx="1"/>
          </p:nvPr>
        </p:nvSpPr>
        <p:spPr>
          <a:prstGeom prst="rect">
            <a:avLst/>
          </a:prstGeom>
        </p:spPr>
        <p:txBody>
          <a:bodyPr/>
          <a:lstStyle/>
          <a:p>
            <a:pPr marL="223404" indent="-223404">
              <a:buSzPct val="150000"/>
              <a:buChar char="•"/>
            </a:pPr>
            <a:r>
              <a:rPr dirty="0"/>
              <a:t>As I look out, I see a lot of households of </a:t>
            </a:r>
            <a:r>
              <a:rPr dirty="0" err="1"/>
              <a:t>Stephanas</a:t>
            </a:r>
            <a:r>
              <a:rPr dirty="0"/>
              <a:t>’, but I also look out and I see people who need to step up. </a:t>
            </a:r>
          </a:p>
          <a:p>
            <a:pPr marL="769504" lvl="1" indent="-223404">
              <a:buSzPct val="150000"/>
              <a:buChar char="•"/>
            </a:pPr>
            <a:r>
              <a:rPr dirty="0"/>
              <a:t>Will you step up?</a:t>
            </a:r>
          </a:p>
          <a:p>
            <a:pPr marL="769504" lvl="1" indent="-223404">
              <a:buSzPct val="150000"/>
              <a:buChar char="•"/>
            </a:pPr>
            <a:r>
              <a:rPr dirty="0"/>
              <a:t>Prayer for the households of </a:t>
            </a:r>
            <a:r>
              <a:rPr dirty="0" err="1"/>
              <a:t>Stephanas</a:t>
            </a:r>
            <a:r>
              <a:rPr dirty="0"/>
              <a:t>’</a:t>
            </a:r>
          </a:p>
        </p:txBody>
      </p:sp>
    </p:spTree>
    <p:extLst>
      <p:ext uri="{BB962C8B-B14F-4D97-AF65-F5344CB8AC3E}">
        <p14:creationId xmlns:p14="http://schemas.microsoft.com/office/powerpoint/2010/main" val="2835054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19200" y="11986162"/>
            <a:ext cx="21945599" cy="605791"/>
          </a:xfrm>
          <a:prstGeom prst="rect">
            <a:avLst/>
          </a:prstGeom>
        </p:spPr>
        <p:txBody>
          <a:bodyPr/>
          <a:lstStyle>
            <a:lvl1pPr marL="0" indent="0" algn="ctr" defTabSz="825500">
              <a:lnSpc>
                <a:spcPct val="100000"/>
              </a:lnSpc>
              <a:spcBef>
                <a:spcPts val="0"/>
              </a:spcBef>
              <a:buSzTx/>
              <a:buNone/>
              <a:defRPr sz="3000" spc="-29">
                <a:latin typeface="Graphik Medium"/>
                <a:ea typeface="Graphik Medium"/>
                <a:cs typeface="Graphik Medium"/>
                <a:sym typeface="Graphik Medium"/>
              </a:defRPr>
            </a:lvl1pPr>
          </a:lstStyle>
          <a:p>
            <a:r>
              <a:t>Author and Date</a:t>
            </a:r>
          </a:p>
        </p:txBody>
      </p:sp>
      <p:sp>
        <p:nvSpPr>
          <p:cNvPr id="1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lvl1pPr>
          </a:lstStyle>
          <a:p>
            <a:r>
              <a:t>Presentation Title</a:t>
            </a:r>
          </a:p>
        </p:txBody>
      </p:sp>
      <p:sp>
        <p:nvSpPr>
          <p:cNvPr id="13" name="Body Level One…"/>
          <p:cNvSpPr txBox="1">
            <a:spLocks noGrp="1"/>
          </p:cNvSpPr>
          <p:nvPr>
            <p:ph type="body" sz="quarter" idx="1" hasCustomPrompt="1"/>
          </p:nvPr>
        </p:nvSpPr>
        <p:spPr>
          <a:xfrm>
            <a:off x="1219200" y="7567579"/>
            <a:ext cx="21945600" cy="2250593"/>
          </a:xfrm>
          <a:prstGeom prst="rect">
            <a:avLst/>
          </a:prstGeom>
        </p:spPr>
        <p:txBody>
          <a:bodyPr/>
          <a:lstStyle>
            <a:lvl1pPr marL="0" indent="0" algn="ctr" defTabSz="825500">
              <a:lnSpc>
                <a:spcPct val="100000"/>
              </a:lnSpc>
              <a:spcBef>
                <a:spcPts val="0"/>
              </a:spcBef>
              <a:buSzTx/>
              <a:buNone/>
              <a:defRPr sz="6000" spc="-59">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idx="1" hasCustomPrompt="1"/>
          </p:nvPr>
        </p:nvSpPr>
        <p:spPr>
          <a:xfrm>
            <a:off x="1219200" y="3251200"/>
            <a:ext cx="21945600" cy="6604000"/>
          </a:xfrm>
          <a:prstGeom prst="rect">
            <a:avLst/>
          </a:prstGeom>
        </p:spPr>
        <p:txBody>
          <a:bodyPr anchor="ctr"/>
          <a:lstStyle>
            <a:lvl1pPr marL="0" indent="0" algn="ctr" defTabSz="2438400">
              <a:lnSpc>
                <a:spcPct val="80000"/>
              </a:lnSpc>
              <a:spcBef>
                <a:spcPts val="0"/>
              </a:spcBef>
              <a:buSzTx/>
              <a:buNone/>
              <a:defRPr sz="12800">
                <a:latin typeface="Canela Regular"/>
                <a:ea typeface="Canela Regular"/>
                <a:cs typeface="Canela Regular"/>
                <a:sym typeface="Canela Regular"/>
              </a:defRPr>
            </a:lvl1pPr>
            <a:lvl2pPr marL="0" indent="457200" algn="ctr" defTabSz="2438400">
              <a:lnSpc>
                <a:spcPct val="80000"/>
              </a:lnSpc>
              <a:spcBef>
                <a:spcPts val="0"/>
              </a:spcBef>
              <a:buSzTx/>
              <a:buNone/>
              <a:defRPr sz="12800">
                <a:latin typeface="Canela Regular"/>
                <a:ea typeface="Canela Regular"/>
                <a:cs typeface="Canela Regular"/>
                <a:sym typeface="Canela Regular"/>
              </a:defRPr>
            </a:lvl2pPr>
            <a:lvl3pPr marL="0" indent="914400" algn="ctr" defTabSz="2438400">
              <a:lnSpc>
                <a:spcPct val="80000"/>
              </a:lnSpc>
              <a:spcBef>
                <a:spcPts val="0"/>
              </a:spcBef>
              <a:buSzTx/>
              <a:buNone/>
              <a:defRPr sz="12800">
                <a:latin typeface="Canela Regular"/>
                <a:ea typeface="Canela Regular"/>
                <a:cs typeface="Canela Regular"/>
                <a:sym typeface="Canela Regular"/>
              </a:defRPr>
            </a:lvl3pPr>
            <a:lvl4pPr marL="0" indent="1371600" algn="ctr" defTabSz="2438400">
              <a:lnSpc>
                <a:spcPct val="80000"/>
              </a:lnSpc>
              <a:spcBef>
                <a:spcPts val="0"/>
              </a:spcBef>
              <a:buSzTx/>
              <a:buNone/>
              <a:defRPr sz="12800">
                <a:latin typeface="Canela Regular"/>
                <a:ea typeface="Canela Regular"/>
                <a:cs typeface="Canela Regular"/>
                <a:sym typeface="Canela Regular"/>
              </a:defRPr>
            </a:lvl4pPr>
            <a:lvl5pPr marL="0" indent="1828800" algn="ctr" defTabSz="2438400">
              <a:lnSpc>
                <a:spcPct val="80000"/>
              </a:lnSpc>
              <a:spcBef>
                <a:spcPts val="0"/>
              </a:spcBef>
              <a:buSzTx/>
              <a:buNone/>
              <a:defRPr sz="12800">
                <a:latin typeface="Canela Regular"/>
                <a:ea typeface="Canela Regular"/>
                <a:cs typeface="Canela Regular"/>
                <a:sym typeface="Canela Regular"/>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Fact information"/>
          <p:cNvSpPr txBox="1">
            <a:spLocks noGrp="1"/>
          </p:cNvSpPr>
          <p:nvPr>
            <p:ph type="body" sz="quarter" idx="21" hasCustomPrompt="1"/>
          </p:nvPr>
        </p:nvSpPr>
        <p:spPr>
          <a:xfrm>
            <a:off x="1219200" y="8462239"/>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Fact information</a:t>
            </a:r>
          </a:p>
        </p:txBody>
      </p:sp>
      <p:sp>
        <p:nvSpPr>
          <p:cNvPr id="107" name="Body Level One…"/>
          <p:cNvSpPr txBox="1">
            <a:spLocks noGrp="1"/>
          </p:cNvSpPr>
          <p:nvPr>
            <p:ph type="body" sz="half" idx="1" hasCustomPrompt="1"/>
          </p:nvPr>
        </p:nvSpPr>
        <p:spPr>
          <a:xfrm>
            <a:off x="1219200" y="4214484"/>
            <a:ext cx="21945600" cy="4269708"/>
          </a:xfrm>
          <a:prstGeom prst="rect">
            <a:avLst/>
          </a:prstGeom>
        </p:spPr>
        <p:txBody>
          <a:bodyPr anchor="b"/>
          <a:lstStyle>
            <a:lvl1pPr marL="0" indent="0" algn="ctr" defTabSz="2438400">
              <a:lnSpc>
                <a:spcPct val="80000"/>
              </a:lnSpc>
              <a:spcBef>
                <a:spcPts val="0"/>
              </a:spcBef>
              <a:buSzTx/>
              <a:buNone/>
              <a:defRPr sz="22400">
                <a:latin typeface="+mn-lt"/>
                <a:ea typeface="+mn-ea"/>
                <a:cs typeface="+mn-cs"/>
                <a:sym typeface="Canela Bold"/>
              </a:defRPr>
            </a:lvl1pPr>
            <a:lvl2pPr marL="0" indent="457200" algn="ctr" defTabSz="2438400">
              <a:lnSpc>
                <a:spcPct val="80000"/>
              </a:lnSpc>
              <a:spcBef>
                <a:spcPts val="0"/>
              </a:spcBef>
              <a:buSzTx/>
              <a:buNone/>
              <a:defRPr sz="22400">
                <a:latin typeface="+mn-lt"/>
                <a:ea typeface="+mn-ea"/>
                <a:cs typeface="+mn-cs"/>
                <a:sym typeface="Canela Bold"/>
              </a:defRPr>
            </a:lvl2pPr>
            <a:lvl3pPr marL="0" indent="914400" algn="ctr" defTabSz="2438400">
              <a:lnSpc>
                <a:spcPct val="80000"/>
              </a:lnSpc>
              <a:spcBef>
                <a:spcPts val="0"/>
              </a:spcBef>
              <a:buSzTx/>
              <a:buNone/>
              <a:defRPr sz="22400">
                <a:latin typeface="+mn-lt"/>
                <a:ea typeface="+mn-ea"/>
                <a:cs typeface="+mn-cs"/>
                <a:sym typeface="Canela Bold"/>
              </a:defRPr>
            </a:lvl3pPr>
            <a:lvl4pPr marL="0" indent="1371600" algn="ctr" defTabSz="2438400">
              <a:lnSpc>
                <a:spcPct val="80000"/>
              </a:lnSpc>
              <a:spcBef>
                <a:spcPts val="0"/>
              </a:spcBef>
              <a:buSzTx/>
              <a:buNone/>
              <a:defRPr sz="22400">
                <a:latin typeface="+mn-lt"/>
                <a:ea typeface="+mn-ea"/>
                <a:cs typeface="+mn-cs"/>
                <a:sym typeface="Canela Bold"/>
              </a:defRPr>
            </a:lvl4pPr>
            <a:lvl5pPr marL="0" indent="1828800" algn="ctr" defTabSz="2438400">
              <a:lnSpc>
                <a:spcPct val="80000"/>
              </a:lnSpc>
              <a:spcBef>
                <a:spcPts val="0"/>
              </a:spcBef>
              <a:buSzTx/>
              <a:buNone/>
              <a:defRPr sz="22400">
                <a:latin typeface="+mn-lt"/>
                <a:ea typeface="+mn-ea"/>
                <a:cs typeface="+mn-cs"/>
                <a:sym typeface="Canela Bold"/>
              </a:defRPr>
            </a:lvl5pPr>
          </a:lstStyle>
          <a:p>
            <a:r>
              <a:t>100%</a:t>
            </a:r>
          </a:p>
          <a:p>
            <a:pPr lvl="1"/>
            <a:endParaRPr/>
          </a:p>
          <a:p>
            <a:pPr lvl="2"/>
            <a:endParaRPr/>
          </a:p>
          <a:p>
            <a:pPr lvl="3"/>
            <a:endParaRPr/>
          </a:p>
          <a:p>
            <a:pPr lvl="4"/>
            <a:endParaRP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1219200" y="11100053"/>
            <a:ext cx="21945602" cy="832613"/>
          </a:xfrm>
          <a:prstGeom prst="rect">
            <a:avLst/>
          </a:prstGeom>
        </p:spPr>
        <p:txBody>
          <a:bodyPr anchor="ct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Attribution</a:t>
            </a:r>
          </a:p>
        </p:txBody>
      </p:sp>
      <p:sp>
        <p:nvSpPr>
          <p:cNvPr id="116" name="Body Level One…"/>
          <p:cNvSpPr txBox="1">
            <a:spLocks noGrp="1"/>
          </p:cNvSpPr>
          <p:nvPr>
            <p:ph type="body" sz="half" idx="1" hasCustomPrompt="1"/>
          </p:nvPr>
        </p:nvSpPr>
        <p:spPr>
          <a:xfrm>
            <a:off x="1219200" y="4178300"/>
            <a:ext cx="21945600" cy="4416425"/>
          </a:xfrm>
          <a:prstGeom prst="rect">
            <a:avLst/>
          </a:prstGeom>
        </p:spPr>
        <p:txBody>
          <a:bodyPr anchor="ctr"/>
          <a:lstStyle>
            <a:lvl1pPr marL="0" indent="0" algn="ctr" defTabSz="2438400">
              <a:lnSpc>
                <a:spcPct val="80000"/>
              </a:lnSpc>
              <a:spcBef>
                <a:spcPts val="0"/>
              </a:spcBef>
              <a:buSzTx/>
              <a:buNone/>
              <a:defRPr sz="8400">
                <a:latin typeface="+mn-lt"/>
                <a:ea typeface="+mn-ea"/>
                <a:cs typeface="+mn-cs"/>
                <a:sym typeface="Canela Bold"/>
              </a:defRPr>
            </a:lvl1pPr>
            <a:lvl2pPr marL="0" indent="457200" algn="ctr" defTabSz="2438400">
              <a:lnSpc>
                <a:spcPct val="80000"/>
              </a:lnSpc>
              <a:spcBef>
                <a:spcPts val="0"/>
              </a:spcBef>
              <a:buSzTx/>
              <a:buNone/>
              <a:defRPr sz="8400">
                <a:latin typeface="+mn-lt"/>
                <a:ea typeface="+mn-ea"/>
                <a:cs typeface="+mn-cs"/>
                <a:sym typeface="Canela Bold"/>
              </a:defRPr>
            </a:lvl2pPr>
            <a:lvl3pPr marL="0" indent="914400" algn="ctr" defTabSz="2438400">
              <a:lnSpc>
                <a:spcPct val="80000"/>
              </a:lnSpc>
              <a:spcBef>
                <a:spcPts val="0"/>
              </a:spcBef>
              <a:buSzTx/>
              <a:buNone/>
              <a:defRPr sz="8400">
                <a:latin typeface="+mn-lt"/>
                <a:ea typeface="+mn-ea"/>
                <a:cs typeface="+mn-cs"/>
                <a:sym typeface="Canela Bold"/>
              </a:defRPr>
            </a:lvl3pPr>
            <a:lvl4pPr marL="0" indent="1371600" algn="ctr" defTabSz="2438400">
              <a:lnSpc>
                <a:spcPct val="80000"/>
              </a:lnSpc>
              <a:spcBef>
                <a:spcPts val="0"/>
              </a:spcBef>
              <a:buSzTx/>
              <a:buNone/>
              <a:defRPr sz="8400">
                <a:latin typeface="+mn-lt"/>
                <a:ea typeface="+mn-ea"/>
                <a:cs typeface="+mn-cs"/>
                <a:sym typeface="Canela Bold"/>
              </a:defRPr>
            </a:lvl4pPr>
            <a:lvl5pPr marL="0" indent="1828800" algn="ctr" defTabSz="2438400">
              <a:lnSpc>
                <a:spcPct val="80000"/>
              </a:lnSpc>
              <a:spcBef>
                <a:spcPts val="0"/>
              </a:spcBef>
              <a:buSzTx/>
              <a:buNone/>
              <a:defRPr sz="8400">
                <a:latin typeface="+mn-lt"/>
                <a:ea typeface="+mn-ea"/>
                <a:cs typeface="+mn-cs"/>
                <a:sym typeface="Canela Bold"/>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Sea against sky at sunset 2"/>
          <p:cNvSpPr>
            <a:spLocks noGrp="1"/>
          </p:cNvSpPr>
          <p:nvPr>
            <p:ph type="pic" sz="quarter" idx="21"/>
          </p:nvPr>
        </p:nvSpPr>
        <p:spPr>
          <a:xfrm>
            <a:off x="15744825" y="5581752"/>
            <a:ext cx="7365408" cy="8280401"/>
          </a:xfrm>
          <a:prstGeom prst="rect">
            <a:avLst/>
          </a:prstGeom>
        </p:spPr>
        <p:txBody>
          <a:bodyPr lIns="91439" tIns="45719" rIns="91439" bIns="45719">
            <a:noAutofit/>
          </a:bodyPr>
          <a:lstStyle/>
          <a:p>
            <a:endParaRPr/>
          </a:p>
        </p:txBody>
      </p:sp>
      <p:sp>
        <p:nvSpPr>
          <p:cNvPr id="125" name="Sea against sky at sunset 1"/>
          <p:cNvSpPr>
            <a:spLocks noGrp="1"/>
          </p:cNvSpPr>
          <p:nvPr>
            <p:ph type="pic" sz="quarter" idx="22"/>
          </p:nvPr>
        </p:nvSpPr>
        <p:spPr>
          <a:xfrm>
            <a:off x="15363825" y="1270000"/>
            <a:ext cx="8115300" cy="5409006"/>
          </a:xfrm>
          <a:prstGeom prst="rect">
            <a:avLst/>
          </a:prstGeom>
        </p:spPr>
        <p:txBody>
          <a:bodyPr lIns="91439" tIns="45719" rIns="91439" bIns="45719">
            <a:noAutofit/>
          </a:bodyPr>
          <a:lstStyle/>
          <a:p>
            <a:endParaRPr/>
          </a:p>
        </p:txBody>
      </p:sp>
      <p:sp>
        <p:nvSpPr>
          <p:cNvPr id="126" name="Beach and sea at sunset"/>
          <p:cNvSpPr>
            <a:spLocks noGrp="1"/>
          </p:cNvSpPr>
          <p:nvPr>
            <p:ph type="pic" idx="23"/>
          </p:nvPr>
        </p:nvSpPr>
        <p:spPr>
          <a:xfrm>
            <a:off x="-63500" y="1270000"/>
            <a:ext cx="16764000" cy="111760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beach and sea at sunset"/>
          <p:cNvSpPr>
            <a:spLocks noGrp="1"/>
          </p:cNvSpPr>
          <p:nvPr>
            <p:ph type="pic" idx="21"/>
          </p:nvPr>
        </p:nvSpPr>
        <p:spPr>
          <a:xfrm>
            <a:off x="1270000" y="-423334"/>
            <a:ext cx="21844000" cy="14562668"/>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149" name="Title Text"/>
          <p:cNvSpPr txBox="1">
            <a:spLocks noGrp="1"/>
          </p:cNvSpPr>
          <p:nvPr>
            <p:ph type="title"/>
          </p:nvPr>
        </p:nvSpPr>
        <p:spPr>
          <a:xfrm>
            <a:off x="4833937" y="2303859"/>
            <a:ext cx="14716126" cy="4643438"/>
          </a:xfrm>
          <a:prstGeom prst="rect">
            <a:avLst/>
          </a:prstGeom>
        </p:spPr>
        <p:txBody>
          <a:bodyPr lIns="71437" tIns="71437" rIns="71437" bIns="71437" anchor="b"/>
          <a:lstStyle>
            <a:lvl1pPr defTabSz="821531">
              <a:lnSpc>
                <a:spcPct val="100000"/>
              </a:lnSpc>
              <a:defRPr sz="11200" spc="0">
                <a:latin typeface="Helvetica Neue Medium"/>
                <a:ea typeface="Helvetica Neue Medium"/>
                <a:cs typeface="Helvetica Neue Medium"/>
                <a:sym typeface="Helvetica Neue Medium"/>
              </a:defRPr>
            </a:lvl1pPr>
          </a:lstStyle>
          <a:p>
            <a:r>
              <a:t>Title Text</a:t>
            </a:r>
          </a:p>
        </p:txBody>
      </p:sp>
      <p:sp>
        <p:nvSpPr>
          <p:cNvPr id="150" name="Body Level One…"/>
          <p:cNvSpPr txBox="1">
            <a:spLocks noGrp="1"/>
          </p:cNvSpPr>
          <p:nvPr>
            <p:ph type="body" sz="quarter" idx="1"/>
          </p:nvPr>
        </p:nvSpPr>
        <p:spPr>
          <a:xfrm>
            <a:off x="4833937" y="7090171"/>
            <a:ext cx="14716126" cy="1589486"/>
          </a:xfrm>
          <a:prstGeom prst="rect">
            <a:avLst/>
          </a:prstGeom>
        </p:spPr>
        <p:txBody>
          <a:bodyPr lIns="71437" tIns="71437" rIns="71437" bIns="71437"/>
          <a:lstStyle>
            <a:lvl1pPr marL="0" indent="0" algn="ctr" defTabSz="821531">
              <a:lnSpc>
                <a:spcPct val="100000"/>
              </a:lnSpc>
              <a:spcBef>
                <a:spcPts val="0"/>
              </a:spcBef>
              <a:buSzTx/>
              <a:buNone/>
              <a:defRPr sz="5200">
                <a:latin typeface="Helvetica Neue"/>
                <a:ea typeface="Helvetica Neue"/>
                <a:cs typeface="Helvetica Neue"/>
                <a:sym typeface="Helvetica Neue"/>
              </a:defRPr>
            </a:lvl1pPr>
            <a:lvl2pPr marL="0" indent="0" algn="ctr" defTabSz="821531">
              <a:lnSpc>
                <a:spcPct val="100000"/>
              </a:lnSpc>
              <a:spcBef>
                <a:spcPts val="0"/>
              </a:spcBef>
              <a:buSzTx/>
              <a:buNone/>
              <a:defRPr sz="5200">
                <a:latin typeface="Helvetica Neue"/>
                <a:ea typeface="Helvetica Neue"/>
                <a:cs typeface="Helvetica Neue"/>
                <a:sym typeface="Helvetica Neue"/>
              </a:defRPr>
            </a:lvl2pPr>
            <a:lvl3pPr marL="0" indent="0" algn="ctr" defTabSz="821531">
              <a:lnSpc>
                <a:spcPct val="100000"/>
              </a:lnSpc>
              <a:spcBef>
                <a:spcPts val="0"/>
              </a:spcBef>
              <a:buSzTx/>
              <a:buNone/>
              <a:defRPr sz="5200">
                <a:latin typeface="Helvetica Neue"/>
                <a:ea typeface="Helvetica Neue"/>
                <a:cs typeface="Helvetica Neue"/>
                <a:sym typeface="Helvetica Neue"/>
              </a:defRPr>
            </a:lvl3pPr>
            <a:lvl4pPr marL="0" indent="0" algn="ctr" defTabSz="821531">
              <a:lnSpc>
                <a:spcPct val="100000"/>
              </a:lnSpc>
              <a:spcBef>
                <a:spcPts val="0"/>
              </a:spcBef>
              <a:buSzTx/>
              <a:buNone/>
              <a:defRPr sz="5200">
                <a:latin typeface="Helvetica Neue"/>
                <a:ea typeface="Helvetica Neue"/>
                <a:cs typeface="Helvetica Neue"/>
                <a:sym typeface="Helvetica Neue"/>
              </a:defRPr>
            </a:lvl4pPr>
            <a:lvl5pPr marL="0" indent="0" algn="ctr" defTabSz="821531">
              <a:lnSpc>
                <a:spcPct val="100000"/>
              </a:lnSpc>
              <a:spcBef>
                <a:spcPts val="0"/>
              </a:spcBef>
              <a:buSzTx/>
              <a:buNone/>
              <a:defRPr sz="52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151" name="Slide Number"/>
          <p:cNvSpPr txBox="1">
            <a:spLocks noGrp="1"/>
          </p:cNvSpPr>
          <p:nvPr>
            <p:ph type="sldNum" sz="quarter" idx="2"/>
          </p:nvPr>
        </p:nvSpPr>
        <p:spPr>
          <a:xfrm>
            <a:off x="11954103" y="13073062"/>
            <a:ext cx="466269" cy="477671"/>
          </a:xfrm>
          <a:prstGeom prst="rect">
            <a:avLst/>
          </a:prstGeom>
        </p:spPr>
        <p:txBody>
          <a:bodyPr lIns="71437" tIns="71437" rIns="71437" bIns="71437" anchor="t"/>
          <a:lstStyle>
            <a:lvl1pPr defTabSz="821531">
              <a:defRPr sz="2200">
                <a:solidFill>
                  <a:srgbClr val="000000"/>
                </a:solidFill>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Beach and sea at sunset"/>
          <p:cNvSpPr>
            <a:spLocks noGrp="1"/>
          </p:cNvSpPr>
          <p:nvPr>
            <p:ph type="pic" idx="21"/>
          </p:nvPr>
        </p:nvSpPr>
        <p:spPr>
          <a:xfrm>
            <a:off x="0" y="-1270000"/>
            <a:ext cx="24384000" cy="16256000"/>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solidFill>
                  <a:srgbClr val="FFFFFF"/>
                </a:solidFill>
              </a:defRPr>
            </a:lvl1pPr>
          </a:lstStyle>
          <a:p>
            <a:r>
              <a:t>Presentation Title</a:t>
            </a:r>
          </a:p>
        </p:txBody>
      </p:sp>
      <p:sp>
        <p:nvSpPr>
          <p:cNvPr id="23" name="Body Level One…"/>
          <p:cNvSpPr txBox="1">
            <a:spLocks noGrp="1"/>
          </p:cNvSpPr>
          <p:nvPr>
            <p:ph type="body" sz="quarter" idx="1" hasCustomPrompt="1"/>
          </p:nvPr>
        </p:nvSpPr>
        <p:spPr>
          <a:xfrm>
            <a:off x="1219200" y="7569200"/>
            <a:ext cx="21945600" cy="2252112"/>
          </a:xfrm>
          <a:prstGeom prst="rect">
            <a:avLst/>
          </a:prstGeom>
        </p:spPr>
        <p:txBody>
          <a:bodyPr/>
          <a:lstStyle>
            <a:lvl1pPr marL="0" indent="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24" name="Author and Date"/>
          <p:cNvSpPr txBox="1">
            <a:spLocks noGrp="1"/>
          </p:cNvSpPr>
          <p:nvPr>
            <p:ph type="body" sz="quarter" idx="22" hasCustomPrompt="1"/>
          </p:nvPr>
        </p:nvSpPr>
        <p:spPr>
          <a:xfrm>
            <a:off x="1219200" y="11988800"/>
            <a:ext cx="21945602" cy="605791"/>
          </a:xfrm>
          <a:prstGeom prst="rect">
            <a:avLst/>
          </a:prstGeom>
        </p:spPr>
        <p:txBody>
          <a:bodyPr/>
          <a:lstStyle>
            <a:lvl1pPr marL="0" indent="0" algn="ctr" defTabSz="825500">
              <a:lnSpc>
                <a:spcPct val="100000"/>
              </a:lnSpc>
              <a:spcBef>
                <a:spcPts val="0"/>
              </a:spcBef>
              <a:buSzTx/>
              <a:buNone/>
              <a:defRPr sz="3000" spc="-29">
                <a:solidFill>
                  <a:srgbClr val="FFFFFF"/>
                </a:solidFill>
                <a:latin typeface="Graphik Medium"/>
                <a:ea typeface="Graphik Medium"/>
                <a:cs typeface="Graphik Medium"/>
                <a:sym typeface="Graphik Medium"/>
              </a:defRPr>
            </a:lvl1pPr>
          </a:lstStyle>
          <a:p>
            <a:r>
              <a:t>Author and Date</a:t>
            </a:r>
          </a:p>
        </p:txBody>
      </p:sp>
      <p:sp>
        <p:nvSpPr>
          <p:cNvPr id="2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Slide Title"/>
          <p:cNvSpPr txBox="1">
            <a:spLocks noGrp="1"/>
          </p:cNvSpPr>
          <p:nvPr>
            <p:ph type="title" hasCustomPrompt="1"/>
          </p:nvPr>
        </p:nvSpPr>
        <p:spPr>
          <a:xfrm>
            <a:off x="1215495" y="4585102"/>
            <a:ext cx="9757338" cy="2540001"/>
          </a:xfrm>
          <a:prstGeom prst="rect">
            <a:avLst/>
          </a:prstGeom>
        </p:spPr>
        <p:txBody>
          <a:bodyPr anchor="b"/>
          <a:lstStyle/>
          <a:p>
            <a:r>
              <a:t>Slide Title</a:t>
            </a:r>
          </a:p>
        </p:txBody>
      </p:sp>
      <p:sp>
        <p:nvSpPr>
          <p:cNvPr id="33" name="Sea against sky at sunset"/>
          <p:cNvSpPr>
            <a:spLocks noGrp="1"/>
          </p:cNvSpPr>
          <p:nvPr>
            <p:ph type="pic" idx="21"/>
          </p:nvPr>
        </p:nvSpPr>
        <p:spPr>
          <a:xfrm>
            <a:off x="9283700" y="1270000"/>
            <a:ext cx="16751300" cy="11176000"/>
          </a:xfrm>
          <a:prstGeom prst="rect">
            <a:avLst/>
          </a:prstGeom>
        </p:spPr>
        <p:txBody>
          <a:bodyPr lIns="91439" tIns="45719" rIns="91439" bIns="45719">
            <a:noAutofit/>
          </a:bodyPr>
          <a:lstStyle/>
          <a:p>
            <a:endParaRPr/>
          </a:p>
        </p:txBody>
      </p:sp>
      <p:sp>
        <p:nvSpPr>
          <p:cNvPr id="34" name="Body Level One…"/>
          <p:cNvSpPr txBox="1">
            <a:spLocks noGrp="1"/>
          </p:cNvSpPr>
          <p:nvPr>
            <p:ph type="body" sz="quarter" idx="1" hasCustomPrompt="1"/>
          </p:nvPr>
        </p:nvSpPr>
        <p:spPr>
          <a:xfrm>
            <a:off x="1219200" y="7016750"/>
            <a:ext cx="9753600" cy="5416550"/>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marL="0" indent="457200" algn="ctr" defTabSz="825500">
              <a:lnSpc>
                <a:spcPct val="100000"/>
              </a:lnSpc>
              <a:spcBef>
                <a:spcPts val="0"/>
              </a:spcBef>
              <a:buSzTx/>
              <a:buNone/>
              <a:defRPr spc="-44">
                <a:latin typeface="Graphik Semibold"/>
                <a:ea typeface="Graphik Semibold"/>
                <a:cs typeface="Graphik Semibold"/>
                <a:sym typeface="Graphik Semibold"/>
              </a:defRPr>
            </a:lvl2pPr>
            <a:lvl3pPr marL="0" indent="914400" algn="ctr" defTabSz="825500">
              <a:lnSpc>
                <a:spcPct val="100000"/>
              </a:lnSpc>
              <a:spcBef>
                <a:spcPts val="0"/>
              </a:spcBef>
              <a:buSzTx/>
              <a:buNone/>
              <a:defRPr spc="-44">
                <a:latin typeface="Graphik Semibold"/>
                <a:ea typeface="Graphik Semibold"/>
                <a:cs typeface="Graphik Semibold"/>
                <a:sym typeface="Graphik Semibold"/>
              </a:defRPr>
            </a:lvl3pPr>
            <a:lvl4pPr marL="0" indent="1371600" algn="ctr" defTabSz="825500">
              <a:lnSpc>
                <a:spcPct val="100000"/>
              </a:lnSpc>
              <a:spcBef>
                <a:spcPts val="0"/>
              </a:spcBef>
              <a:buSzTx/>
              <a:buNone/>
              <a:defRPr spc="-44">
                <a:latin typeface="Graphik Semibold"/>
                <a:ea typeface="Graphik Semibold"/>
                <a:cs typeface="Graphik Semibold"/>
                <a:sym typeface="Graphik Semibold"/>
              </a:defRPr>
            </a:lvl4pPr>
            <a:lvl5pPr marL="0" indent="1828800" algn="ctr" defTabSz="825500">
              <a:lnSpc>
                <a:spcPct val="100000"/>
              </a:lnSpc>
              <a:spcBef>
                <a:spcPts val="0"/>
              </a:spcBef>
              <a:buSzTx/>
              <a:buNone/>
              <a:defRPr spc="-44">
                <a:latin typeface="Graphik Semibold"/>
                <a:ea typeface="Graphik Semibold"/>
                <a:cs typeface="Graphik Semibold"/>
                <a:sym typeface="Graphik Semibold"/>
              </a:defRPr>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4"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xfrm>
            <a:off x="1219200" y="4013200"/>
            <a:ext cx="21945600" cy="8487148"/>
          </a:xfrm>
          <a:prstGeom prst="rect">
            <a:avLst/>
          </a:prstGeom>
        </p:spPr>
        <p:txBody>
          <a:bodyPr numCol="2" spcCol="2558384"/>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Title"/>
          <p:cNvSpPr txBox="1">
            <a:spLocks noGrp="1"/>
          </p:cNvSpPr>
          <p:nvPr>
            <p:ph type="title" hasCustomPrompt="1"/>
          </p:nvPr>
        </p:nvSpPr>
        <p:spPr>
          <a:xfrm>
            <a:off x="1219200" y="774700"/>
            <a:ext cx="9753600" cy="1600200"/>
          </a:xfrm>
          <a:prstGeom prst="rect">
            <a:avLst/>
          </a:prstGeom>
        </p:spPr>
        <p:txBody>
          <a:bodyPr/>
          <a:lstStyle/>
          <a:p>
            <a:r>
              <a:t>Slide Title</a:t>
            </a:r>
          </a:p>
        </p:txBody>
      </p:sp>
      <p:sp>
        <p:nvSpPr>
          <p:cNvPr id="61" name="Sea against sky at sunset"/>
          <p:cNvSpPr>
            <a:spLocks noGrp="1"/>
          </p:cNvSpPr>
          <p:nvPr>
            <p:ph type="pic" idx="21"/>
          </p:nvPr>
        </p:nvSpPr>
        <p:spPr>
          <a:xfrm>
            <a:off x="12192644" y="718588"/>
            <a:ext cx="10972801" cy="12329624"/>
          </a:xfrm>
          <a:prstGeom prst="rect">
            <a:avLst/>
          </a:prstGeom>
        </p:spPr>
        <p:txBody>
          <a:bodyPr lIns="91439" tIns="45719" rIns="91439" bIns="45719">
            <a:noAutofit/>
          </a:bodyPr>
          <a:lstStyle/>
          <a:p>
            <a:endParaRPr/>
          </a:p>
        </p:txBody>
      </p:sp>
      <p:sp>
        <p:nvSpPr>
          <p:cNvPr id="62" name="Slide Subtitle"/>
          <p:cNvSpPr txBox="1">
            <a:spLocks noGrp="1"/>
          </p:cNvSpPr>
          <p:nvPr>
            <p:ph type="body" sz="quarter" idx="22" hasCustomPrompt="1"/>
          </p:nvPr>
        </p:nvSpPr>
        <p:spPr>
          <a:xfrm>
            <a:off x="1219200" y="2387600"/>
            <a:ext cx="9757569" cy="832612"/>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63" name="Body Level One…"/>
          <p:cNvSpPr txBox="1">
            <a:spLocks noGrp="1"/>
          </p:cNvSpPr>
          <p:nvPr>
            <p:ph type="body" sz="half" idx="1" hasCustomPrompt="1"/>
          </p:nvPr>
        </p:nvSpPr>
        <p:spPr>
          <a:xfrm>
            <a:off x="1219200" y="4023221"/>
            <a:ext cx="9757569" cy="8384679"/>
          </a:xfrm>
          <a:prstGeom prst="rect">
            <a:avLst/>
          </a:prstGeom>
        </p:spPr>
        <p:txBody>
          <a:bodyPr/>
          <a:lstStyle/>
          <a:p>
            <a:r>
              <a:t>Slide bullet text</a:t>
            </a:r>
          </a:p>
          <a:p>
            <a:pPr lvl="1"/>
            <a:endParaRPr/>
          </a:p>
          <a:p>
            <a:pPr lvl="2"/>
            <a:endParaRPr/>
          </a:p>
          <a:p>
            <a:pPr lvl="3"/>
            <a:endParaRPr/>
          </a:p>
          <a:p>
            <a:pPr lvl="4"/>
            <a:endParaRPr/>
          </a:p>
        </p:txBody>
      </p:sp>
      <p:sp>
        <p:nvSpPr>
          <p:cNvPr id="64" name="Slide Number"/>
          <p:cNvSpPr txBox="1">
            <a:spLocks noGrp="1"/>
          </p:cNvSpPr>
          <p:nvPr>
            <p:ph type="sldNum" sz="quarter" idx="2"/>
          </p:nvPr>
        </p:nvSpPr>
        <p:spPr>
          <a:xfrm>
            <a:off x="1200403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19200" y="3242270"/>
            <a:ext cx="21945600" cy="6604001"/>
          </a:xfrm>
          <a:prstGeom prst="rect">
            <a:avLst/>
          </a:prstGeom>
        </p:spPr>
        <p:txBody>
          <a:bodyPr anchor="ctr"/>
          <a:lstStyle>
            <a:lvl1pPr>
              <a:defRPr sz="12800" spc="0"/>
            </a:lvl1pPr>
          </a:lstStyle>
          <a:p>
            <a:r>
              <a:t>Section Title</a:t>
            </a:r>
          </a:p>
        </p:txBody>
      </p:sp>
      <p:sp>
        <p:nvSpPr>
          <p:cNvPr id="7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prstGeom prst="rect">
            <a:avLst/>
          </a:prstGeom>
        </p:spPr>
        <p:txBody>
          <a:bodyPr/>
          <a:lstStyle/>
          <a:p>
            <a:r>
              <a:t>Slide Title</a:t>
            </a:r>
          </a:p>
        </p:txBody>
      </p:sp>
      <p:sp>
        <p:nvSpPr>
          <p:cNvPr id="80"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8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prstGeom prst="rect">
            <a:avLst/>
          </a:prstGeom>
        </p:spPr>
        <p:txBody>
          <a:bodyPr/>
          <a:lstStyle/>
          <a:p>
            <a:r>
              <a:t>Agenda Title</a:t>
            </a:r>
          </a:p>
        </p:txBody>
      </p:sp>
      <p:sp>
        <p:nvSpPr>
          <p:cNvPr id="89" name="Body Level One…"/>
          <p:cNvSpPr txBox="1">
            <a:spLocks noGrp="1"/>
          </p:cNvSpPr>
          <p:nvPr>
            <p:ph type="body" idx="1" hasCustomPrompt="1"/>
          </p:nvPr>
        </p:nvSpPr>
        <p:spPr>
          <a:xfrm>
            <a:off x="1219200" y="4013200"/>
            <a:ext cx="21945600" cy="8385548"/>
          </a:xfrm>
          <a:prstGeom prst="rect">
            <a:avLst/>
          </a:prstGeom>
        </p:spPr>
        <p:txBody>
          <a:bodyPr/>
          <a:lstStyle>
            <a:lvl1pPr marL="0" indent="0" defTabSz="825500">
              <a:lnSpc>
                <a:spcPct val="100000"/>
              </a:lnSpc>
              <a:buSzTx/>
              <a:buNone/>
              <a:defRPr sz="6800" spc="-136">
                <a:latin typeface="Canela Deck Regular"/>
                <a:ea typeface="Canela Deck Regular"/>
                <a:cs typeface="Canela Deck Regular"/>
                <a:sym typeface="Canela Deck Regular"/>
              </a:defRPr>
            </a:lvl1pPr>
            <a:lvl2pPr marL="0" indent="457200" defTabSz="825500">
              <a:lnSpc>
                <a:spcPct val="100000"/>
              </a:lnSpc>
              <a:buSzTx/>
              <a:buNone/>
              <a:defRPr sz="6800" spc="-136">
                <a:latin typeface="Canela Deck Regular"/>
                <a:ea typeface="Canela Deck Regular"/>
                <a:cs typeface="Canela Deck Regular"/>
                <a:sym typeface="Canela Deck Regular"/>
              </a:defRPr>
            </a:lvl2pPr>
            <a:lvl3pPr marL="0" indent="914400" defTabSz="825500">
              <a:lnSpc>
                <a:spcPct val="100000"/>
              </a:lnSpc>
              <a:buSzTx/>
              <a:buNone/>
              <a:defRPr sz="6800" spc="-136">
                <a:latin typeface="Canela Deck Regular"/>
                <a:ea typeface="Canela Deck Regular"/>
                <a:cs typeface="Canela Deck Regular"/>
                <a:sym typeface="Canela Deck Regular"/>
              </a:defRPr>
            </a:lvl3pPr>
            <a:lvl4pPr marL="0" indent="1371600" defTabSz="825500">
              <a:lnSpc>
                <a:spcPct val="100000"/>
              </a:lnSpc>
              <a:buSzTx/>
              <a:buNone/>
              <a:defRPr sz="6800" spc="-136">
                <a:latin typeface="Canela Deck Regular"/>
                <a:ea typeface="Canela Deck Regular"/>
                <a:cs typeface="Canela Deck Regular"/>
                <a:sym typeface="Canela Deck Regular"/>
              </a:defRPr>
            </a:lvl4pPr>
            <a:lvl5pPr marL="0" indent="1828800" defTabSz="825500">
              <a:lnSpc>
                <a:spcPct val="100000"/>
              </a:lnSpc>
              <a:buSzTx/>
              <a:buNone/>
              <a:defRPr sz="6800" spc="-136">
                <a:latin typeface="Canela Deck Regular"/>
                <a:ea typeface="Canela Deck Regular"/>
                <a:cs typeface="Canela Deck Regular"/>
                <a:sym typeface="Canela Deck Regular"/>
              </a:defRPr>
            </a:lvl5pPr>
          </a:lstStyle>
          <a:p>
            <a:r>
              <a:t>Agenda Topics</a:t>
            </a:r>
          </a:p>
          <a:p>
            <a:pPr lvl="1"/>
            <a:endParaRPr/>
          </a:p>
          <a:p>
            <a:pPr lvl="2"/>
            <a:endParaRPr/>
          </a:p>
          <a:p>
            <a:pPr lvl="3"/>
            <a:endParaRPr/>
          </a:p>
          <a:p>
            <a:pPr lvl="4"/>
            <a:endParaRPr/>
          </a:p>
        </p:txBody>
      </p:sp>
      <p:sp>
        <p:nvSpPr>
          <p:cNvPr id="90" name="Agenda Subtitle"/>
          <p:cNvSpPr txBox="1">
            <a:spLocks noGrp="1"/>
          </p:cNvSpPr>
          <p:nvPr>
            <p:ph type="body" sz="quarter" idx="21" hasCustomPrompt="1"/>
          </p:nvPr>
        </p:nvSpPr>
        <p:spPr>
          <a:xfrm>
            <a:off x="1219200" y="2387115"/>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Agenda Subtitle</a:t>
            </a:r>
          </a:p>
        </p:txBody>
      </p:sp>
      <p:sp>
        <p:nvSpPr>
          <p:cNvPr id="9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19200" y="774700"/>
            <a:ext cx="21945600" cy="1727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19200" y="4013200"/>
            <a:ext cx="21948577" cy="8483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1997689" y="12700000"/>
            <a:ext cx="388621" cy="429261"/>
          </a:xfrm>
          <a:prstGeom prst="rect">
            <a:avLst/>
          </a:prstGeom>
          <a:ln w="12700">
            <a:miter lim="400000"/>
          </a:ln>
        </p:spPr>
        <p:txBody>
          <a:bodyPr wrap="none" lIns="50800" tIns="50800" rIns="50800" bIns="50800" anchor="b">
            <a:spAutoFit/>
          </a:bodyPr>
          <a:lstStyle>
            <a:lvl1pPr defTabSz="584200">
              <a:lnSpc>
                <a:spcPct val="100000"/>
              </a:lnSpc>
              <a:defRPr sz="2000">
                <a:solidFill>
                  <a:srgbClr val="5E5E5E"/>
                </a:solidFill>
                <a:latin typeface="Graphik"/>
                <a:ea typeface="Graphik"/>
                <a:cs typeface="Graphik"/>
                <a:sym typeface="Graphik"/>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1pPr>
      <a:lvl2pPr marL="0" marR="0" indent="457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2pPr>
      <a:lvl3pPr marL="0" marR="0" indent="914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3pPr>
      <a:lvl4pPr marL="0" marR="0" indent="1371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4pPr>
      <a:lvl5pPr marL="0" marR="0" indent="18288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5pPr>
      <a:lvl6pPr marL="0" marR="0" indent="22860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6pPr>
      <a:lvl7pPr marL="0" marR="0" indent="2743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7pPr>
      <a:lvl8pPr marL="0" marR="0" indent="3200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8pPr>
      <a:lvl9pPr marL="0" marR="0" indent="3657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9pPr>
    </p:titleStyle>
    <p:bodyStyle>
      <a:lvl1pPr marL="5461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1pPr>
      <a:lvl2pPr marL="10922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2pPr>
      <a:lvl3pPr marL="16383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3pPr>
      <a:lvl4pPr marL="21844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4pPr>
      <a:lvl5pPr marL="27305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5pPr>
      <a:lvl6pPr marL="32766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6pPr>
      <a:lvl7pPr marL="38227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7pPr>
      <a:lvl8pPr marL="43688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8pPr>
      <a:lvl9pPr marL="49149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9pPr>
    </p:bodyStyle>
    <p:otherStyle>
      <a:lvl1pPr marL="0" marR="0" indent="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1pPr>
      <a:lvl2pPr marL="0" marR="0" indent="457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2pPr>
      <a:lvl3pPr marL="0" marR="0" indent="914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3pPr>
      <a:lvl4pPr marL="0" marR="0" indent="1371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4pPr>
      <a:lvl5pPr marL="0" marR="0" indent="18288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5pPr>
      <a:lvl6pPr marL="0" marR="0" indent="22860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6pPr>
      <a:lvl7pPr marL="0" marR="0" indent="2743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7pPr>
      <a:lvl8pPr marL="0" marR="0" indent="3200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8pPr>
      <a:lvl9pPr marL="0" marR="0" indent="3657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44697"/>
            </a:gs>
            <a:gs pos="100000">
              <a:srgbClr val="0651A4"/>
            </a:gs>
          </a:gsLst>
          <a:lin ang="10312797" scaled="0"/>
        </a:gradFill>
        <a:effectLst/>
      </p:bgPr>
    </p:bg>
    <p:spTree>
      <p:nvGrpSpPr>
        <p:cNvPr id="1" name=""/>
        <p:cNvGrpSpPr/>
        <p:nvPr/>
      </p:nvGrpSpPr>
      <p:grpSpPr>
        <a:xfrm>
          <a:off x="0" y="0"/>
          <a:ext cx="0" cy="0"/>
          <a:chOff x="0" y="0"/>
          <a:chExt cx="0" cy="0"/>
        </a:xfrm>
      </p:grpSpPr>
      <p:sp>
        <p:nvSpPr>
          <p:cNvPr id="160" name="Households  of Stephanas"/>
          <p:cNvSpPr txBox="1">
            <a:spLocks noGrp="1"/>
          </p:cNvSpPr>
          <p:nvPr>
            <p:ph type="ctrTitle"/>
          </p:nvPr>
        </p:nvSpPr>
        <p:spPr>
          <a:xfrm>
            <a:off x="985092" y="566333"/>
            <a:ext cx="22413816" cy="5549997"/>
          </a:xfrm>
          <a:prstGeom prst="rect">
            <a:avLst/>
          </a:prstGeom>
        </p:spPr>
        <p:txBody>
          <a:bodyPr/>
          <a:lstStyle/>
          <a:p>
            <a:pPr defTabSz="2023872">
              <a:defRPr sz="15770" spc="-157">
                <a:solidFill>
                  <a:srgbClr val="FFFFFF"/>
                </a:solidFill>
              </a:defRPr>
            </a:pPr>
            <a:r>
              <a:rPr dirty="0">
                <a:latin typeface="Castellar" panose="020A0402060406010301" pitchFamily="18" charset="0"/>
              </a:rPr>
              <a:t>Households </a:t>
            </a:r>
            <a:br>
              <a:rPr dirty="0">
                <a:latin typeface="Castellar" panose="020A0402060406010301" pitchFamily="18" charset="0"/>
              </a:rPr>
            </a:br>
            <a:r>
              <a:rPr dirty="0">
                <a:latin typeface="Castellar" panose="020A0402060406010301" pitchFamily="18" charset="0"/>
              </a:rPr>
              <a:t>of </a:t>
            </a:r>
            <a:r>
              <a:rPr dirty="0" err="1">
                <a:latin typeface="Castellar" panose="020A0402060406010301" pitchFamily="18" charset="0"/>
              </a:rPr>
              <a:t>Stephanas</a:t>
            </a:r>
            <a:endParaRPr dirty="0">
              <a:latin typeface="Castellar" panose="020A0402060406010301" pitchFamily="18" charset="0"/>
            </a:endParaRPr>
          </a:p>
        </p:txBody>
      </p:sp>
      <p:sp>
        <p:nvSpPr>
          <p:cNvPr id="161" name="Home"/>
          <p:cNvSpPr/>
          <p:nvPr/>
        </p:nvSpPr>
        <p:spPr>
          <a:xfrm>
            <a:off x="390389" y="7260661"/>
            <a:ext cx="4468212" cy="400210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62" name="Home"/>
          <p:cNvSpPr/>
          <p:nvPr/>
        </p:nvSpPr>
        <p:spPr>
          <a:xfrm>
            <a:off x="9897005" y="7260661"/>
            <a:ext cx="4468212" cy="400210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63" name="Home"/>
          <p:cNvSpPr/>
          <p:nvPr/>
        </p:nvSpPr>
        <p:spPr>
          <a:xfrm>
            <a:off x="19525398" y="7260661"/>
            <a:ext cx="4468212" cy="400210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64" name="Home"/>
          <p:cNvSpPr/>
          <p:nvPr/>
        </p:nvSpPr>
        <p:spPr>
          <a:xfrm>
            <a:off x="5143698" y="7260661"/>
            <a:ext cx="4468212" cy="400210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65" name="Home"/>
          <p:cNvSpPr/>
          <p:nvPr/>
        </p:nvSpPr>
        <p:spPr>
          <a:xfrm>
            <a:off x="14711202" y="7260661"/>
            <a:ext cx="4468212" cy="400210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66" name="1 Corinthians 16:15-18"/>
          <p:cNvSpPr txBox="1"/>
          <p:nvPr/>
        </p:nvSpPr>
        <p:spPr>
          <a:xfrm>
            <a:off x="3933991" y="11776463"/>
            <a:ext cx="16394241" cy="21243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a:lnSpc>
                <a:spcPct val="80000"/>
              </a:lnSpc>
              <a:defRPr sz="6100" spc="-61">
                <a:solidFill>
                  <a:srgbClr val="FFFFFF"/>
                </a:solidFill>
                <a:latin typeface="Canela Regular"/>
                <a:ea typeface="Canela Regular"/>
                <a:cs typeface="Canela Regular"/>
                <a:sym typeface="Canela Regular"/>
              </a:defRPr>
            </a:lvl1pPr>
          </a:lstStyle>
          <a:p>
            <a:r>
              <a:rPr dirty="0">
                <a:latin typeface="Garamond" panose="02020404030301010803" pitchFamily="18" charset="0"/>
              </a:rPr>
              <a:t>1 Corinthians 16:15-18</a:t>
            </a:r>
          </a:p>
        </p:txBody>
      </p:sp>
      <p:sp>
        <p:nvSpPr>
          <p:cNvPr id="167" name="Unless otherwise noted, all Scripture quotations are taken from the Christian Standard Bible®, Copyright © 2017 by Holman Bible Publishers. Used by permission. Christian Standard Bible® and CSB® are federally registered trademarks of Holman Bible Publish"/>
          <p:cNvSpPr txBox="1"/>
          <p:nvPr/>
        </p:nvSpPr>
        <p:spPr>
          <a:xfrm>
            <a:off x="-2189969" y="13319343"/>
            <a:ext cx="28763938" cy="9570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defTabSz="825500">
              <a:lnSpc>
                <a:spcPct val="100000"/>
              </a:lnSpc>
              <a:defRPr sz="1500" spc="-14">
                <a:solidFill>
                  <a:srgbClr val="FFFFFF"/>
                </a:solidFill>
                <a:latin typeface="Graphik"/>
                <a:ea typeface="Graphik"/>
                <a:cs typeface="Graphik"/>
                <a:sym typeface="Graphik"/>
              </a:defRPr>
            </a:lvl1pPr>
          </a:lstStyle>
          <a:p>
            <a:r>
              <a:t>Unless otherwise noted, all Scripture quotations are taken from the Christian Standard Bible®, Copyright © 2017 by Holman Bible Publishers. Used by permission. Christian Standard Bible® and CSB® are federally registered trademarks of Holman Bible Publishers.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54E9B"/>
        </a:solidFill>
        <a:effectLst/>
      </p:bgPr>
    </p:bg>
    <p:spTree>
      <p:nvGrpSpPr>
        <p:cNvPr id="1" name=""/>
        <p:cNvGrpSpPr/>
        <p:nvPr/>
      </p:nvGrpSpPr>
      <p:grpSpPr>
        <a:xfrm>
          <a:off x="0" y="0"/>
          <a:ext cx="0" cy="0"/>
          <a:chOff x="0" y="0"/>
          <a:chExt cx="0" cy="0"/>
        </a:xfrm>
      </p:grpSpPr>
      <p:sp>
        <p:nvSpPr>
          <p:cNvPr id="171" name="Households of Stephanas"/>
          <p:cNvSpPr txBox="1">
            <a:spLocks noGrp="1"/>
          </p:cNvSpPr>
          <p:nvPr>
            <p:ph type="title"/>
          </p:nvPr>
        </p:nvSpPr>
        <p:spPr>
          <a:xfrm>
            <a:off x="2785151" y="403812"/>
            <a:ext cx="18545892" cy="2124311"/>
          </a:xfrm>
          <a:prstGeom prst="rect">
            <a:avLst/>
          </a:prstGeom>
        </p:spPr>
        <p:txBody>
          <a:bodyPr>
            <a:noAutofit/>
          </a:bodyPr>
          <a:lstStyle>
            <a:lvl1pPr>
              <a:defRPr sz="9600" spc="-96">
                <a:solidFill>
                  <a:srgbClr val="FFFFFF"/>
                </a:solidFill>
              </a:defRPr>
            </a:lvl1pPr>
          </a:lstStyle>
          <a:p>
            <a:r>
              <a:rPr sz="11500" dirty="0">
                <a:latin typeface="Garamond" panose="02020404030301010803" pitchFamily="18" charset="0"/>
              </a:rPr>
              <a:t>Households of </a:t>
            </a:r>
            <a:r>
              <a:rPr sz="11500" dirty="0" err="1">
                <a:latin typeface="Garamond" panose="02020404030301010803" pitchFamily="18" charset="0"/>
              </a:rPr>
              <a:t>Stephanas</a:t>
            </a:r>
            <a:endParaRPr sz="11500" dirty="0">
              <a:latin typeface="Garamond" panose="02020404030301010803" pitchFamily="18" charset="0"/>
            </a:endParaRPr>
          </a:p>
        </p:txBody>
      </p:sp>
      <p:sp>
        <p:nvSpPr>
          <p:cNvPr id="172" name="Getting to know the household of Stephanas:…"/>
          <p:cNvSpPr txBox="1">
            <a:spLocks noGrp="1"/>
          </p:cNvSpPr>
          <p:nvPr>
            <p:ph type="body" idx="1"/>
          </p:nvPr>
        </p:nvSpPr>
        <p:spPr>
          <a:xfrm>
            <a:off x="345516" y="2757735"/>
            <a:ext cx="23692968" cy="10449378"/>
          </a:xfrm>
          <a:prstGeom prst="rect">
            <a:avLst/>
          </a:prstGeom>
        </p:spPr>
        <p:txBody>
          <a:bodyPr/>
          <a:lstStyle/>
          <a:p>
            <a:pPr marL="0" indent="0">
              <a:buSzTx/>
              <a:buNone/>
              <a:defRPr sz="9000">
                <a:solidFill>
                  <a:srgbClr val="FFFFFF"/>
                </a:solidFill>
              </a:defRPr>
            </a:pPr>
            <a:r>
              <a:rPr dirty="0">
                <a:latin typeface="Garamond" panose="02020404030301010803" pitchFamily="18" charset="0"/>
              </a:rPr>
              <a:t>Getting to know the household of </a:t>
            </a:r>
            <a:r>
              <a:rPr dirty="0" err="1">
                <a:latin typeface="Garamond" panose="02020404030301010803" pitchFamily="18" charset="0"/>
              </a:rPr>
              <a:t>Stephanas</a:t>
            </a:r>
            <a:r>
              <a:rPr dirty="0">
                <a:latin typeface="Garamond" panose="02020404030301010803" pitchFamily="18" charset="0"/>
              </a:rPr>
              <a:t>:</a:t>
            </a:r>
          </a:p>
          <a:p>
            <a:pPr marL="2391063" lvl="1" indent="-1425863">
              <a:buClr>
                <a:srgbClr val="FFFFFF"/>
              </a:buClr>
              <a:buSzPct val="100000"/>
              <a:buAutoNum type="arabicPeriod"/>
              <a:defRPr sz="9000">
                <a:solidFill>
                  <a:srgbClr val="FFFFFF"/>
                </a:solidFill>
              </a:defRPr>
            </a:pPr>
            <a:r>
              <a:rPr dirty="0">
                <a:latin typeface="Garamond" panose="02020404030301010803" pitchFamily="18" charset="0"/>
              </a:rPr>
              <a:t>A family Paul baptized — 1 Cor. 1:11-16</a:t>
            </a:r>
          </a:p>
          <a:p>
            <a:pPr marL="2391063" lvl="1" indent="-1425863">
              <a:buClr>
                <a:srgbClr val="FFFFFF"/>
              </a:buClr>
              <a:buSzPct val="100000"/>
              <a:buAutoNum type="arabicPeriod"/>
              <a:defRPr sz="9000">
                <a:solidFill>
                  <a:srgbClr val="FFFFFF"/>
                </a:solidFill>
              </a:defRPr>
            </a:pPr>
            <a:r>
              <a:rPr dirty="0">
                <a:latin typeface="Garamond" panose="02020404030301010803" pitchFamily="18" charset="0"/>
              </a:rPr>
              <a:t>A family Paul cherished — 1 Cor. 16:15-18</a:t>
            </a:r>
          </a:p>
        </p:txBody>
      </p:sp>
      <p:sp>
        <p:nvSpPr>
          <p:cNvPr id="173" name="Home"/>
          <p:cNvSpPr/>
          <p:nvPr/>
        </p:nvSpPr>
        <p:spPr>
          <a:xfrm>
            <a:off x="897516"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74" name="Home"/>
          <p:cNvSpPr/>
          <p:nvPr/>
        </p:nvSpPr>
        <p:spPr>
          <a:xfrm>
            <a:off x="1451058"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75" name="Home"/>
          <p:cNvSpPr/>
          <p:nvPr/>
        </p:nvSpPr>
        <p:spPr>
          <a:xfrm>
            <a:off x="1980904"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76" name="Home"/>
          <p:cNvSpPr/>
          <p:nvPr/>
        </p:nvSpPr>
        <p:spPr>
          <a:xfrm>
            <a:off x="2510749"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77" name="Home"/>
          <p:cNvSpPr/>
          <p:nvPr/>
        </p:nvSpPr>
        <p:spPr>
          <a:xfrm>
            <a:off x="306429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78" name="Home"/>
          <p:cNvSpPr/>
          <p:nvPr/>
        </p:nvSpPr>
        <p:spPr>
          <a:xfrm>
            <a:off x="3617834"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79" name="Home"/>
          <p:cNvSpPr/>
          <p:nvPr/>
        </p:nvSpPr>
        <p:spPr>
          <a:xfrm>
            <a:off x="4147679"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80" name="Home"/>
          <p:cNvSpPr/>
          <p:nvPr/>
        </p:nvSpPr>
        <p:spPr>
          <a:xfrm>
            <a:off x="467752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81" name="Home"/>
          <p:cNvSpPr/>
          <p:nvPr/>
        </p:nvSpPr>
        <p:spPr>
          <a:xfrm>
            <a:off x="5231067"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82" name="Home"/>
          <p:cNvSpPr/>
          <p:nvPr/>
        </p:nvSpPr>
        <p:spPr>
          <a:xfrm>
            <a:off x="5784609"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83" name="Home"/>
          <p:cNvSpPr/>
          <p:nvPr/>
        </p:nvSpPr>
        <p:spPr>
          <a:xfrm>
            <a:off x="631445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84" name="Home"/>
          <p:cNvSpPr/>
          <p:nvPr/>
        </p:nvSpPr>
        <p:spPr>
          <a:xfrm>
            <a:off x="6844300"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85" name="Home"/>
          <p:cNvSpPr/>
          <p:nvPr/>
        </p:nvSpPr>
        <p:spPr>
          <a:xfrm>
            <a:off x="7397843"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86" name="Home"/>
          <p:cNvSpPr/>
          <p:nvPr/>
        </p:nvSpPr>
        <p:spPr>
          <a:xfrm>
            <a:off x="795138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87" name="Home"/>
          <p:cNvSpPr/>
          <p:nvPr/>
        </p:nvSpPr>
        <p:spPr>
          <a:xfrm>
            <a:off x="8481230"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88" name="Home"/>
          <p:cNvSpPr/>
          <p:nvPr/>
        </p:nvSpPr>
        <p:spPr>
          <a:xfrm>
            <a:off x="9011076"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89" name="Home"/>
          <p:cNvSpPr/>
          <p:nvPr/>
        </p:nvSpPr>
        <p:spPr>
          <a:xfrm>
            <a:off x="954092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90" name="Home"/>
          <p:cNvSpPr/>
          <p:nvPr/>
        </p:nvSpPr>
        <p:spPr>
          <a:xfrm>
            <a:off x="10094464"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91" name="Home"/>
          <p:cNvSpPr/>
          <p:nvPr/>
        </p:nvSpPr>
        <p:spPr>
          <a:xfrm>
            <a:off x="10624309"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92" name="Home"/>
          <p:cNvSpPr/>
          <p:nvPr/>
        </p:nvSpPr>
        <p:spPr>
          <a:xfrm>
            <a:off x="11154154"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93" name="Home"/>
          <p:cNvSpPr/>
          <p:nvPr/>
        </p:nvSpPr>
        <p:spPr>
          <a:xfrm>
            <a:off x="11707697"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94" name="Home"/>
          <p:cNvSpPr/>
          <p:nvPr/>
        </p:nvSpPr>
        <p:spPr>
          <a:xfrm>
            <a:off x="12261239"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95" name="Home"/>
          <p:cNvSpPr/>
          <p:nvPr/>
        </p:nvSpPr>
        <p:spPr>
          <a:xfrm>
            <a:off x="1279108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96" name="Home"/>
          <p:cNvSpPr/>
          <p:nvPr/>
        </p:nvSpPr>
        <p:spPr>
          <a:xfrm>
            <a:off x="1332093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97" name="Home"/>
          <p:cNvSpPr/>
          <p:nvPr/>
        </p:nvSpPr>
        <p:spPr>
          <a:xfrm>
            <a:off x="1387447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98" name="Home"/>
          <p:cNvSpPr/>
          <p:nvPr/>
        </p:nvSpPr>
        <p:spPr>
          <a:xfrm>
            <a:off x="1442801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99" name="Home"/>
          <p:cNvSpPr/>
          <p:nvPr/>
        </p:nvSpPr>
        <p:spPr>
          <a:xfrm>
            <a:off x="14957860"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00" name="Home"/>
          <p:cNvSpPr/>
          <p:nvPr/>
        </p:nvSpPr>
        <p:spPr>
          <a:xfrm>
            <a:off x="15487705"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01" name="Home"/>
          <p:cNvSpPr/>
          <p:nvPr/>
        </p:nvSpPr>
        <p:spPr>
          <a:xfrm>
            <a:off x="16041248"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02" name="Home"/>
          <p:cNvSpPr/>
          <p:nvPr/>
        </p:nvSpPr>
        <p:spPr>
          <a:xfrm>
            <a:off x="16594790"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03" name="Home"/>
          <p:cNvSpPr/>
          <p:nvPr/>
        </p:nvSpPr>
        <p:spPr>
          <a:xfrm>
            <a:off x="1712463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04" name="Home"/>
          <p:cNvSpPr/>
          <p:nvPr/>
        </p:nvSpPr>
        <p:spPr>
          <a:xfrm>
            <a:off x="1765448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05" name="Home"/>
          <p:cNvSpPr/>
          <p:nvPr/>
        </p:nvSpPr>
        <p:spPr>
          <a:xfrm>
            <a:off x="18208023"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06" name="Home"/>
          <p:cNvSpPr/>
          <p:nvPr/>
        </p:nvSpPr>
        <p:spPr>
          <a:xfrm>
            <a:off x="1877669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07" name="Home"/>
          <p:cNvSpPr/>
          <p:nvPr/>
        </p:nvSpPr>
        <p:spPr>
          <a:xfrm>
            <a:off x="19345357"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08" name="Home"/>
          <p:cNvSpPr/>
          <p:nvPr/>
        </p:nvSpPr>
        <p:spPr>
          <a:xfrm>
            <a:off x="1987520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09" name="Home"/>
          <p:cNvSpPr/>
          <p:nvPr/>
        </p:nvSpPr>
        <p:spPr>
          <a:xfrm>
            <a:off x="2042874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10" name="Home"/>
          <p:cNvSpPr/>
          <p:nvPr/>
        </p:nvSpPr>
        <p:spPr>
          <a:xfrm>
            <a:off x="20982288"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11" name="Home"/>
          <p:cNvSpPr/>
          <p:nvPr/>
        </p:nvSpPr>
        <p:spPr>
          <a:xfrm>
            <a:off x="21512133"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12" name="Home"/>
          <p:cNvSpPr/>
          <p:nvPr/>
        </p:nvSpPr>
        <p:spPr>
          <a:xfrm>
            <a:off x="22041978"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13" name="Home"/>
          <p:cNvSpPr/>
          <p:nvPr/>
        </p:nvSpPr>
        <p:spPr>
          <a:xfrm>
            <a:off x="2259552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14" name="Home"/>
          <p:cNvSpPr/>
          <p:nvPr/>
        </p:nvSpPr>
        <p:spPr>
          <a:xfrm>
            <a:off x="23164187"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72">
                                            <p:bg/>
                                          </p:spTgt>
                                        </p:tgtEl>
                                        <p:attrNameLst>
                                          <p:attrName>style.visibility</p:attrName>
                                        </p:attrNameLst>
                                      </p:cBhvr>
                                      <p:to>
                                        <p:strVal val="visible"/>
                                      </p:to>
                                    </p:set>
                                    <p:anim calcmode="lin" valueType="num">
                                      <p:cBhvr>
                                        <p:cTn id="7" dur="700" fill="hold"/>
                                        <p:tgtEl>
                                          <p:spTgt spid="172">
                                            <p:bg/>
                                          </p:spTgt>
                                        </p:tgtEl>
                                        <p:attrNameLst>
                                          <p:attrName>ppt_x</p:attrName>
                                        </p:attrNameLst>
                                      </p:cBhvr>
                                      <p:tavLst>
                                        <p:tav tm="0">
                                          <p:val>
                                            <p:strVal val="#ppt_x"/>
                                          </p:val>
                                        </p:tav>
                                        <p:tav tm="100000">
                                          <p:val>
                                            <p:strVal val="#ppt_x"/>
                                          </p:val>
                                        </p:tav>
                                      </p:tavLst>
                                    </p:anim>
                                    <p:anim calcmode="lin" valueType="num">
                                      <p:cBhvr>
                                        <p:cTn id="8" dur="700" fill="hold"/>
                                        <p:tgtEl>
                                          <p:spTgt spid="172">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nodeType="withEffect">
                                  <p:stCondLst>
                                    <p:cond delay="0"/>
                                  </p:stCondLst>
                                  <p:iterate>
                                    <p:tmAbs val="0"/>
                                  </p:iterate>
                                  <p:childTnLst>
                                    <p:set>
                                      <p:cBhvr>
                                        <p:cTn id="10" fill="hold"/>
                                        <p:tgtEl>
                                          <p:spTgt spid="172">
                                            <p:txEl>
                                              <p:pRg st="0" end="0"/>
                                            </p:txEl>
                                          </p:spTgt>
                                        </p:tgtEl>
                                        <p:attrNameLst>
                                          <p:attrName>style.visibility</p:attrName>
                                        </p:attrNameLst>
                                      </p:cBhvr>
                                      <p:to>
                                        <p:strVal val="visible"/>
                                      </p:to>
                                    </p:set>
                                    <p:anim calcmode="lin" valueType="num">
                                      <p:cBhvr>
                                        <p:cTn id="11" dur="700" fill="hold"/>
                                        <p:tgtEl>
                                          <p:spTgt spid="172">
                                            <p:txEl>
                                              <p:pRg st="0" end="0"/>
                                            </p:txEl>
                                          </p:spTgt>
                                        </p:tgtEl>
                                        <p:attrNameLst>
                                          <p:attrName>ppt_x</p:attrName>
                                        </p:attrNameLst>
                                      </p:cBhvr>
                                      <p:tavLst>
                                        <p:tav tm="0">
                                          <p:val>
                                            <p:strVal val="#ppt_x"/>
                                          </p:val>
                                        </p:tav>
                                        <p:tav tm="100000">
                                          <p:val>
                                            <p:strVal val="#ppt_x"/>
                                          </p:val>
                                        </p:tav>
                                      </p:tavLst>
                                    </p:anim>
                                    <p:anim calcmode="lin" valueType="num">
                                      <p:cBhvr>
                                        <p:cTn id="12" dur="700" fill="hold"/>
                                        <p:tgtEl>
                                          <p:spTgt spid="17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172">
                                            <p:txEl>
                                              <p:pRg st="1" end="1"/>
                                            </p:txEl>
                                          </p:spTgt>
                                        </p:tgtEl>
                                        <p:attrNameLst>
                                          <p:attrName>style.visibility</p:attrName>
                                        </p:attrNameLst>
                                      </p:cBhvr>
                                      <p:to>
                                        <p:strVal val="visible"/>
                                      </p:to>
                                    </p:set>
                                    <p:anim calcmode="lin" valueType="num">
                                      <p:cBhvr>
                                        <p:cTn id="17" dur="700" fill="hold"/>
                                        <p:tgtEl>
                                          <p:spTgt spid="172">
                                            <p:txEl>
                                              <p:pRg st="1" end="1"/>
                                            </p:txEl>
                                          </p:spTgt>
                                        </p:tgtEl>
                                        <p:attrNameLst>
                                          <p:attrName>ppt_x</p:attrName>
                                        </p:attrNameLst>
                                      </p:cBhvr>
                                      <p:tavLst>
                                        <p:tav tm="0">
                                          <p:val>
                                            <p:strVal val="#ppt_x"/>
                                          </p:val>
                                        </p:tav>
                                        <p:tav tm="100000">
                                          <p:val>
                                            <p:strVal val="#ppt_x"/>
                                          </p:val>
                                        </p:tav>
                                      </p:tavLst>
                                    </p:anim>
                                    <p:anim calcmode="lin" valueType="num">
                                      <p:cBhvr>
                                        <p:cTn id="18" dur="700" fill="hold"/>
                                        <p:tgtEl>
                                          <p:spTgt spid="17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172">
                                            <p:txEl>
                                              <p:pRg st="2" end="2"/>
                                            </p:txEl>
                                          </p:spTgt>
                                        </p:tgtEl>
                                        <p:attrNameLst>
                                          <p:attrName>style.visibility</p:attrName>
                                        </p:attrNameLst>
                                      </p:cBhvr>
                                      <p:to>
                                        <p:strVal val="visible"/>
                                      </p:to>
                                    </p:set>
                                    <p:anim calcmode="lin" valueType="num">
                                      <p:cBhvr>
                                        <p:cTn id="23" dur="700" fill="hold"/>
                                        <p:tgtEl>
                                          <p:spTgt spid="172">
                                            <p:txEl>
                                              <p:pRg st="2" end="2"/>
                                            </p:txEl>
                                          </p:spTgt>
                                        </p:tgtEl>
                                        <p:attrNameLst>
                                          <p:attrName>ppt_x</p:attrName>
                                        </p:attrNameLst>
                                      </p:cBhvr>
                                      <p:tavLst>
                                        <p:tav tm="0">
                                          <p:val>
                                            <p:strVal val="#ppt_x"/>
                                          </p:val>
                                        </p:tav>
                                        <p:tav tm="100000">
                                          <p:val>
                                            <p:strVal val="#ppt_x"/>
                                          </p:val>
                                        </p:tav>
                                      </p:tavLst>
                                    </p:anim>
                                    <p:anim calcmode="lin" valueType="num">
                                      <p:cBhvr>
                                        <p:cTn id="24" dur="700" fill="hold"/>
                                        <p:tgtEl>
                                          <p:spTgt spid="17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 grpId="1" build="p" bldLvl="5"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54E9B"/>
        </a:solidFill>
        <a:effectLst/>
      </p:bgPr>
    </p:bg>
    <p:spTree>
      <p:nvGrpSpPr>
        <p:cNvPr id="1" name=""/>
        <p:cNvGrpSpPr/>
        <p:nvPr/>
      </p:nvGrpSpPr>
      <p:grpSpPr>
        <a:xfrm>
          <a:off x="0" y="0"/>
          <a:ext cx="0" cy="0"/>
          <a:chOff x="0" y="0"/>
          <a:chExt cx="0" cy="0"/>
        </a:xfrm>
      </p:grpSpPr>
      <p:sp>
        <p:nvSpPr>
          <p:cNvPr id="219" name="3 things to learn:…"/>
          <p:cNvSpPr txBox="1">
            <a:spLocks noGrp="1"/>
          </p:cNvSpPr>
          <p:nvPr>
            <p:ph type="body" idx="1"/>
          </p:nvPr>
        </p:nvSpPr>
        <p:spPr>
          <a:xfrm>
            <a:off x="146800" y="2757735"/>
            <a:ext cx="24090400" cy="10986827"/>
          </a:xfrm>
          <a:prstGeom prst="rect">
            <a:avLst/>
          </a:prstGeom>
        </p:spPr>
        <p:txBody>
          <a:bodyPr/>
          <a:lstStyle/>
          <a:p>
            <a:pPr marL="0" indent="0" defTabSz="2170121">
              <a:spcBef>
                <a:spcPts val="2100"/>
              </a:spcBef>
              <a:buSzTx/>
              <a:buNone/>
              <a:defRPr sz="8010">
                <a:solidFill>
                  <a:srgbClr val="FFFFFF"/>
                </a:solidFill>
              </a:defRPr>
            </a:pPr>
            <a:r>
              <a:rPr dirty="0">
                <a:latin typeface="Garamond" panose="02020404030301010803" pitchFamily="18" charset="0"/>
              </a:rPr>
              <a:t>3 things to learn:</a:t>
            </a:r>
          </a:p>
          <a:p>
            <a:pPr marL="1757102" indent="-1757102" defTabSz="2170121">
              <a:spcBef>
                <a:spcPts val="2100"/>
              </a:spcBef>
              <a:buClr>
                <a:srgbClr val="FFFFFF"/>
              </a:buClr>
              <a:buSzPct val="100000"/>
              <a:buAutoNum type="arabicPeriod"/>
              <a:defRPr sz="8010">
                <a:solidFill>
                  <a:srgbClr val="FFFFFF"/>
                </a:solidFill>
              </a:defRPr>
            </a:pPr>
            <a:r>
              <a:rPr dirty="0">
                <a:latin typeface="Garamond" panose="02020404030301010803" pitchFamily="18" charset="0"/>
              </a:rPr>
              <a:t>“</a:t>
            </a:r>
            <a:r>
              <a:rPr dirty="0" err="1">
                <a:latin typeface="Garamond" panose="02020404030301010803" pitchFamily="18" charset="0"/>
              </a:rPr>
              <a:t>Firstfruits</a:t>
            </a:r>
            <a:r>
              <a:rPr dirty="0">
                <a:latin typeface="Garamond" panose="02020404030301010803" pitchFamily="18" charset="0"/>
              </a:rPr>
              <a:t> of Achaia” — Acts 18:1-11</a:t>
            </a:r>
          </a:p>
          <a:p>
            <a:pPr marL="2616130" lvl="1" indent="-1757102" defTabSz="2170121">
              <a:spcBef>
                <a:spcPts val="2100"/>
              </a:spcBef>
              <a:buClr>
                <a:srgbClr val="FFFFFF"/>
              </a:buClr>
              <a:buSzPct val="100000"/>
              <a:buAutoNum type="arabicPeriod"/>
              <a:defRPr sz="8010">
                <a:solidFill>
                  <a:srgbClr val="FFFFFF"/>
                </a:solidFill>
              </a:defRPr>
            </a:pPr>
            <a:r>
              <a:rPr dirty="0">
                <a:latin typeface="Garamond" panose="02020404030301010803" pitchFamily="18" charset="0"/>
              </a:rPr>
              <a:t>Some of the first converts — vs 8</a:t>
            </a:r>
          </a:p>
          <a:p>
            <a:pPr marL="2616130" lvl="1" indent="-1757102" defTabSz="2170121">
              <a:spcBef>
                <a:spcPts val="2100"/>
              </a:spcBef>
              <a:buClr>
                <a:srgbClr val="FFFFFF"/>
              </a:buClr>
              <a:buSzPct val="100000"/>
              <a:buAutoNum type="arabicPeriod"/>
              <a:defRPr sz="8010">
                <a:solidFill>
                  <a:srgbClr val="FFFFFF"/>
                </a:solidFill>
              </a:defRPr>
            </a:pPr>
            <a:r>
              <a:rPr dirty="0">
                <a:latin typeface="Garamond" panose="02020404030301010803" pitchFamily="18" charset="0"/>
              </a:rPr>
              <a:t>A sign of more to come — vs 9-11</a:t>
            </a:r>
          </a:p>
          <a:p>
            <a:pPr marL="3087117" lvl="4" indent="-1143000" defTabSz="2170121">
              <a:spcBef>
                <a:spcPts val="2100"/>
              </a:spcBef>
              <a:buSzPct val="100000"/>
              <a:buFont typeface="Garamond" panose="02020404030301010803" pitchFamily="18" charset="0"/>
              <a:buChar char="•"/>
              <a:defRPr sz="8010">
                <a:solidFill>
                  <a:srgbClr val="FFFFFF"/>
                </a:solidFill>
              </a:defRPr>
            </a:pPr>
            <a:r>
              <a:rPr dirty="0">
                <a:latin typeface="Garamond" panose="02020404030301010803" pitchFamily="18" charset="0"/>
              </a:rPr>
              <a:t>Feast of </a:t>
            </a:r>
            <a:r>
              <a:rPr dirty="0" err="1">
                <a:latin typeface="Garamond" panose="02020404030301010803" pitchFamily="18" charset="0"/>
              </a:rPr>
              <a:t>firstfruits</a:t>
            </a:r>
            <a:r>
              <a:rPr dirty="0">
                <a:latin typeface="Garamond" panose="02020404030301010803" pitchFamily="18" charset="0"/>
              </a:rPr>
              <a:t> — Lev. 23:9-14</a:t>
            </a:r>
          </a:p>
          <a:p>
            <a:pPr marL="2938266" lvl="4" indent="-994149" defTabSz="2170121">
              <a:spcBef>
                <a:spcPts val="2100"/>
              </a:spcBef>
              <a:buSzPct val="100000"/>
              <a:defRPr sz="8010">
                <a:solidFill>
                  <a:srgbClr val="FFFFFF"/>
                </a:solidFill>
              </a:defRPr>
            </a:pPr>
            <a:r>
              <a:rPr dirty="0">
                <a:latin typeface="Garamond" panose="02020404030301010803" pitchFamily="18" charset="0"/>
              </a:rPr>
              <a:t>Jesus, </a:t>
            </a:r>
            <a:r>
              <a:rPr dirty="0" err="1">
                <a:latin typeface="Garamond" panose="02020404030301010803" pitchFamily="18" charset="0"/>
              </a:rPr>
              <a:t>firstfruits</a:t>
            </a:r>
            <a:r>
              <a:rPr dirty="0">
                <a:latin typeface="Garamond" panose="02020404030301010803" pitchFamily="18" charset="0"/>
              </a:rPr>
              <a:t> of resurrection — 1 Cor. 15:20</a:t>
            </a:r>
          </a:p>
        </p:txBody>
      </p:sp>
      <p:sp>
        <p:nvSpPr>
          <p:cNvPr id="220" name="Home"/>
          <p:cNvSpPr/>
          <p:nvPr/>
        </p:nvSpPr>
        <p:spPr>
          <a:xfrm>
            <a:off x="897516"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21" name="Home"/>
          <p:cNvSpPr/>
          <p:nvPr/>
        </p:nvSpPr>
        <p:spPr>
          <a:xfrm>
            <a:off x="1451058"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22" name="Home"/>
          <p:cNvSpPr/>
          <p:nvPr/>
        </p:nvSpPr>
        <p:spPr>
          <a:xfrm>
            <a:off x="1980904"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23" name="Home"/>
          <p:cNvSpPr/>
          <p:nvPr/>
        </p:nvSpPr>
        <p:spPr>
          <a:xfrm>
            <a:off x="2510749"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24" name="Home"/>
          <p:cNvSpPr/>
          <p:nvPr/>
        </p:nvSpPr>
        <p:spPr>
          <a:xfrm>
            <a:off x="306429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25" name="Home"/>
          <p:cNvSpPr/>
          <p:nvPr/>
        </p:nvSpPr>
        <p:spPr>
          <a:xfrm>
            <a:off x="3617834"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26" name="Home"/>
          <p:cNvSpPr/>
          <p:nvPr/>
        </p:nvSpPr>
        <p:spPr>
          <a:xfrm>
            <a:off x="4147679"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27" name="Home"/>
          <p:cNvSpPr/>
          <p:nvPr/>
        </p:nvSpPr>
        <p:spPr>
          <a:xfrm>
            <a:off x="467752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28" name="Home"/>
          <p:cNvSpPr/>
          <p:nvPr/>
        </p:nvSpPr>
        <p:spPr>
          <a:xfrm>
            <a:off x="5231067"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29" name="Home"/>
          <p:cNvSpPr/>
          <p:nvPr/>
        </p:nvSpPr>
        <p:spPr>
          <a:xfrm>
            <a:off x="5784609"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30" name="Home"/>
          <p:cNvSpPr/>
          <p:nvPr/>
        </p:nvSpPr>
        <p:spPr>
          <a:xfrm>
            <a:off x="631445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31" name="Home"/>
          <p:cNvSpPr/>
          <p:nvPr/>
        </p:nvSpPr>
        <p:spPr>
          <a:xfrm>
            <a:off x="6844300"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32" name="Home"/>
          <p:cNvSpPr/>
          <p:nvPr/>
        </p:nvSpPr>
        <p:spPr>
          <a:xfrm>
            <a:off x="7397843"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33" name="Home"/>
          <p:cNvSpPr/>
          <p:nvPr/>
        </p:nvSpPr>
        <p:spPr>
          <a:xfrm>
            <a:off x="795138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34" name="Home"/>
          <p:cNvSpPr/>
          <p:nvPr/>
        </p:nvSpPr>
        <p:spPr>
          <a:xfrm>
            <a:off x="8481230"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35" name="Home"/>
          <p:cNvSpPr/>
          <p:nvPr/>
        </p:nvSpPr>
        <p:spPr>
          <a:xfrm>
            <a:off x="9011076"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36" name="Home"/>
          <p:cNvSpPr/>
          <p:nvPr/>
        </p:nvSpPr>
        <p:spPr>
          <a:xfrm>
            <a:off x="954092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37" name="Home"/>
          <p:cNvSpPr/>
          <p:nvPr/>
        </p:nvSpPr>
        <p:spPr>
          <a:xfrm>
            <a:off x="10094464"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38" name="Home"/>
          <p:cNvSpPr/>
          <p:nvPr/>
        </p:nvSpPr>
        <p:spPr>
          <a:xfrm>
            <a:off x="10624309"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39" name="Home"/>
          <p:cNvSpPr/>
          <p:nvPr/>
        </p:nvSpPr>
        <p:spPr>
          <a:xfrm>
            <a:off x="11154154"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40" name="Home"/>
          <p:cNvSpPr/>
          <p:nvPr/>
        </p:nvSpPr>
        <p:spPr>
          <a:xfrm>
            <a:off x="11707697"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41" name="Home"/>
          <p:cNvSpPr/>
          <p:nvPr/>
        </p:nvSpPr>
        <p:spPr>
          <a:xfrm>
            <a:off x="12261239"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42" name="Home"/>
          <p:cNvSpPr/>
          <p:nvPr/>
        </p:nvSpPr>
        <p:spPr>
          <a:xfrm>
            <a:off x="1279108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43" name="Home"/>
          <p:cNvSpPr/>
          <p:nvPr/>
        </p:nvSpPr>
        <p:spPr>
          <a:xfrm>
            <a:off x="1332093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44" name="Home"/>
          <p:cNvSpPr/>
          <p:nvPr/>
        </p:nvSpPr>
        <p:spPr>
          <a:xfrm>
            <a:off x="1387447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45" name="Home"/>
          <p:cNvSpPr/>
          <p:nvPr/>
        </p:nvSpPr>
        <p:spPr>
          <a:xfrm>
            <a:off x="1442801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46" name="Home"/>
          <p:cNvSpPr/>
          <p:nvPr/>
        </p:nvSpPr>
        <p:spPr>
          <a:xfrm>
            <a:off x="14957860"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47" name="Home"/>
          <p:cNvSpPr/>
          <p:nvPr/>
        </p:nvSpPr>
        <p:spPr>
          <a:xfrm>
            <a:off x="15487705"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48" name="Home"/>
          <p:cNvSpPr/>
          <p:nvPr/>
        </p:nvSpPr>
        <p:spPr>
          <a:xfrm>
            <a:off x="16041248"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49" name="Home"/>
          <p:cNvSpPr/>
          <p:nvPr/>
        </p:nvSpPr>
        <p:spPr>
          <a:xfrm>
            <a:off x="16594790"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50" name="Home"/>
          <p:cNvSpPr/>
          <p:nvPr/>
        </p:nvSpPr>
        <p:spPr>
          <a:xfrm>
            <a:off x="1712463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51" name="Home"/>
          <p:cNvSpPr/>
          <p:nvPr/>
        </p:nvSpPr>
        <p:spPr>
          <a:xfrm>
            <a:off x="1765448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52" name="Home"/>
          <p:cNvSpPr/>
          <p:nvPr/>
        </p:nvSpPr>
        <p:spPr>
          <a:xfrm>
            <a:off x="18208023"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53" name="Home"/>
          <p:cNvSpPr/>
          <p:nvPr/>
        </p:nvSpPr>
        <p:spPr>
          <a:xfrm>
            <a:off x="1877669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54" name="Home"/>
          <p:cNvSpPr/>
          <p:nvPr/>
        </p:nvSpPr>
        <p:spPr>
          <a:xfrm>
            <a:off x="19345357"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55" name="Home"/>
          <p:cNvSpPr/>
          <p:nvPr/>
        </p:nvSpPr>
        <p:spPr>
          <a:xfrm>
            <a:off x="1987520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56" name="Home"/>
          <p:cNvSpPr/>
          <p:nvPr/>
        </p:nvSpPr>
        <p:spPr>
          <a:xfrm>
            <a:off x="2042874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57" name="Home"/>
          <p:cNvSpPr/>
          <p:nvPr/>
        </p:nvSpPr>
        <p:spPr>
          <a:xfrm>
            <a:off x="20982288"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58" name="Home"/>
          <p:cNvSpPr/>
          <p:nvPr/>
        </p:nvSpPr>
        <p:spPr>
          <a:xfrm>
            <a:off x="21512133"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59" name="Home"/>
          <p:cNvSpPr/>
          <p:nvPr/>
        </p:nvSpPr>
        <p:spPr>
          <a:xfrm>
            <a:off x="22041978"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60" name="Home"/>
          <p:cNvSpPr/>
          <p:nvPr/>
        </p:nvSpPr>
        <p:spPr>
          <a:xfrm>
            <a:off x="2259552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61" name="Home"/>
          <p:cNvSpPr/>
          <p:nvPr/>
        </p:nvSpPr>
        <p:spPr>
          <a:xfrm>
            <a:off x="23164187"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62" name="Application —  Is your family involved in the work of evangelism?"/>
          <p:cNvSpPr/>
          <p:nvPr/>
        </p:nvSpPr>
        <p:spPr>
          <a:xfrm>
            <a:off x="18293191" y="2993167"/>
            <a:ext cx="5912745" cy="5047132"/>
          </a:xfrm>
          <a:prstGeom prst="roundRect">
            <a:avLst>
              <a:gd name="adj" fmla="val 9030"/>
            </a:avLst>
          </a:prstGeom>
          <a:solidFill>
            <a:schemeClr val="accent2">
              <a:hueOff val="240640"/>
              <a:satOff val="2542"/>
              <a:lumOff val="-13198"/>
            </a:schemeClr>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defTabSz="1130300">
              <a:lnSpc>
                <a:spcPct val="100000"/>
              </a:lnSpc>
              <a:defRPr sz="5100">
                <a:solidFill>
                  <a:srgbClr val="FFFFFF"/>
                </a:solidFill>
                <a:latin typeface="Graphik"/>
                <a:ea typeface="Graphik"/>
                <a:cs typeface="Graphik"/>
                <a:sym typeface="Graphik"/>
              </a:defRPr>
            </a:pPr>
            <a:r>
              <a:t>Application — </a:t>
            </a:r>
            <a:br/>
            <a:r>
              <a:t>Is your family involved in the work of evangelism?</a:t>
            </a:r>
          </a:p>
        </p:txBody>
      </p:sp>
      <p:sp>
        <p:nvSpPr>
          <p:cNvPr id="49" name="Households of Stephanas"/>
          <p:cNvSpPr txBox="1">
            <a:spLocks noGrp="1"/>
          </p:cNvSpPr>
          <p:nvPr>
            <p:ph type="title"/>
          </p:nvPr>
        </p:nvSpPr>
        <p:spPr>
          <a:xfrm>
            <a:off x="2785151" y="403812"/>
            <a:ext cx="18545892" cy="2124311"/>
          </a:xfrm>
          <a:prstGeom prst="rect">
            <a:avLst/>
          </a:prstGeom>
        </p:spPr>
        <p:txBody>
          <a:bodyPr>
            <a:noAutofit/>
          </a:bodyPr>
          <a:lstStyle>
            <a:lvl1pPr>
              <a:defRPr sz="9600" spc="-96">
                <a:solidFill>
                  <a:srgbClr val="FFFFFF"/>
                </a:solidFill>
              </a:defRPr>
            </a:lvl1pPr>
          </a:lstStyle>
          <a:p>
            <a:r>
              <a:rPr sz="11500" dirty="0">
                <a:latin typeface="Garamond" panose="02020404030301010803" pitchFamily="18" charset="0"/>
              </a:rPr>
              <a:t>Households of </a:t>
            </a:r>
            <a:r>
              <a:rPr sz="11500" dirty="0" err="1">
                <a:latin typeface="Garamond" panose="02020404030301010803" pitchFamily="18" charset="0"/>
              </a:rPr>
              <a:t>Stephanas</a:t>
            </a:r>
            <a:endParaRPr sz="11500" dirty="0">
              <a:latin typeface="Garamond" panose="02020404030301010803" pitchFamily="18" charset="0"/>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19">
                                            <p:bg/>
                                          </p:spTgt>
                                        </p:tgtEl>
                                        <p:attrNameLst>
                                          <p:attrName>style.visibility</p:attrName>
                                        </p:attrNameLst>
                                      </p:cBhvr>
                                      <p:to>
                                        <p:strVal val="visible"/>
                                      </p:to>
                                    </p:set>
                                    <p:anim calcmode="lin" valueType="num">
                                      <p:cBhvr>
                                        <p:cTn id="7" dur="700" fill="hold"/>
                                        <p:tgtEl>
                                          <p:spTgt spid="219">
                                            <p:bg/>
                                          </p:spTgt>
                                        </p:tgtEl>
                                        <p:attrNameLst>
                                          <p:attrName>ppt_x</p:attrName>
                                        </p:attrNameLst>
                                      </p:cBhvr>
                                      <p:tavLst>
                                        <p:tav tm="0">
                                          <p:val>
                                            <p:strVal val="#ppt_x"/>
                                          </p:val>
                                        </p:tav>
                                        <p:tav tm="100000">
                                          <p:val>
                                            <p:strVal val="#ppt_x"/>
                                          </p:val>
                                        </p:tav>
                                      </p:tavLst>
                                    </p:anim>
                                    <p:anim calcmode="lin" valueType="num">
                                      <p:cBhvr>
                                        <p:cTn id="8" dur="700" fill="hold"/>
                                        <p:tgtEl>
                                          <p:spTgt spid="219">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nodeType="withEffect">
                                  <p:stCondLst>
                                    <p:cond delay="0"/>
                                  </p:stCondLst>
                                  <p:iterate>
                                    <p:tmAbs val="0"/>
                                  </p:iterate>
                                  <p:childTnLst>
                                    <p:set>
                                      <p:cBhvr>
                                        <p:cTn id="10" fill="hold"/>
                                        <p:tgtEl>
                                          <p:spTgt spid="219">
                                            <p:txEl>
                                              <p:pRg st="0" end="0"/>
                                            </p:txEl>
                                          </p:spTgt>
                                        </p:tgtEl>
                                        <p:attrNameLst>
                                          <p:attrName>style.visibility</p:attrName>
                                        </p:attrNameLst>
                                      </p:cBhvr>
                                      <p:to>
                                        <p:strVal val="visible"/>
                                      </p:to>
                                    </p:set>
                                    <p:anim calcmode="lin" valueType="num">
                                      <p:cBhvr>
                                        <p:cTn id="11" dur="700" fill="hold"/>
                                        <p:tgtEl>
                                          <p:spTgt spid="219">
                                            <p:txEl>
                                              <p:pRg st="0" end="0"/>
                                            </p:txEl>
                                          </p:spTgt>
                                        </p:tgtEl>
                                        <p:attrNameLst>
                                          <p:attrName>ppt_x</p:attrName>
                                        </p:attrNameLst>
                                      </p:cBhvr>
                                      <p:tavLst>
                                        <p:tav tm="0">
                                          <p:val>
                                            <p:strVal val="#ppt_x"/>
                                          </p:val>
                                        </p:tav>
                                        <p:tav tm="100000">
                                          <p:val>
                                            <p:strVal val="#ppt_x"/>
                                          </p:val>
                                        </p:tav>
                                      </p:tavLst>
                                    </p:anim>
                                    <p:anim calcmode="lin" valueType="num">
                                      <p:cBhvr>
                                        <p:cTn id="12" dur="700" fill="hold"/>
                                        <p:tgtEl>
                                          <p:spTgt spid="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219">
                                            <p:txEl>
                                              <p:pRg st="1" end="1"/>
                                            </p:txEl>
                                          </p:spTgt>
                                        </p:tgtEl>
                                        <p:attrNameLst>
                                          <p:attrName>style.visibility</p:attrName>
                                        </p:attrNameLst>
                                      </p:cBhvr>
                                      <p:to>
                                        <p:strVal val="visible"/>
                                      </p:to>
                                    </p:set>
                                    <p:anim calcmode="lin" valueType="num">
                                      <p:cBhvr>
                                        <p:cTn id="17" dur="700" fill="hold"/>
                                        <p:tgtEl>
                                          <p:spTgt spid="219">
                                            <p:txEl>
                                              <p:pRg st="1" end="1"/>
                                            </p:txEl>
                                          </p:spTgt>
                                        </p:tgtEl>
                                        <p:attrNameLst>
                                          <p:attrName>ppt_x</p:attrName>
                                        </p:attrNameLst>
                                      </p:cBhvr>
                                      <p:tavLst>
                                        <p:tav tm="0">
                                          <p:val>
                                            <p:strVal val="#ppt_x"/>
                                          </p:val>
                                        </p:tav>
                                        <p:tav tm="100000">
                                          <p:val>
                                            <p:strVal val="#ppt_x"/>
                                          </p:val>
                                        </p:tav>
                                      </p:tavLst>
                                    </p:anim>
                                    <p:anim calcmode="lin" valueType="num">
                                      <p:cBhvr>
                                        <p:cTn id="18" dur="700" fill="hold"/>
                                        <p:tgtEl>
                                          <p:spTgt spid="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219">
                                            <p:txEl>
                                              <p:pRg st="2" end="2"/>
                                            </p:txEl>
                                          </p:spTgt>
                                        </p:tgtEl>
                                        <p:attrNameLst>
                                          <p:attrName>style.visibility</p:attrName>
                                        </p:attrNameLst>
                                      </p:cBhvr>
                                      <p:to>
                                        <p:strVal val="visible"/>
                                      </p:to>
                                    </p:set>
                                    <p:anim calcmode="lin" valueType="num">
                                      <p:cBhvr>
                                        <p:cTn id="23" dur="700" fill="hold"/>
                                        <p:tgtEl>
                                          <p:spTgt spid="219">
                                            <p:txEl>
                                              <p:pRg st="2" end="2"/>
                                            </p:txEl>
                                          </p:spTgt>
                                        </p:tgtEl>
                                        <p:attrNameLst>
                                          <p:attrName>ppt_x</p:attrName>
                                        </p:attrNameLst>
                                      </p:cBhvr>
                                      <p:tavLst>
                                        <p:tav tm="0">
                                          <p:val>
                                            <p:strVal val="#ppt_x"/>
                                          </p:val>
                                        </p:tav>
                                        <p:tav tm="100000">
                                          <p:val>
                                            <p:strVal val="#ppt_x"/>
                                          </p:val>
                                        </p:tav>
                                      </p:tavLst>
                                    </p:anim>
                                    <p:anim calcmode="lin" valueType="num">
                                      <p:cBhvr>
                                        <p:cTn id="24" dur="700" fill="hold"/>
                                        <p:tgtEl>
                                          <p:spTgt spid="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iterate>
                                    <p:tmAbs val="0"/>
                                  </p:iterate>
                                  <p:childTnLst>
                                    <p:set>
                                      <p:cBhvr>
                                        <p:cTn id="28" fill="hold"/>
                                        <p:tgtEl>
                                          <p:spTgt spid="219">
                                            <p:txEl>
                                              <p:pRg st="3" end="3"/>
                                            </p:txEl>
                                          </p:spTgt>
                                        </p:tgtEl>
                                        <p:attrNameLst>
                                          <p:attrName>style.visibility</p:attrName>
                                        </p:attrNameLst>
                                      </p:cBhvr>
                                      <p:to>
                                        <p:strVal val="visible"/>
                                      </p:to>
                                    </p:set>
                                    <p:anim calcmode="lin" valueType="num">
                                      <p:cBhvr>
                                        <p:cTn id="29" dur="700" fill="hold"/>
                                        <p:tgtEl>
                                          <p:spTgt spid="219">
                                            <p:txEl>
                                              <p:pRg st="3" end="3"/>
                                            </p:txEl>
                                          </p:spTgt>
                                        </p:tgtEl>
                                        <p:attrNameLst>
                                          <p:attrName>ppt_x</p:attrName>
                                        </p:attrNameLst>
                                      </p:cBhvr>
                                      <p:tavLst>
                                        <p:tav tm="0">
                                          <p:val>
                                            <p:strVal val="#ppt_x"/>
                                          </p:val>
                                        </p:tav>
                                        <p:tav tm="100000">
                                          <p:val>
                                            <p:strVal val="#ppt_x"/>
                                          </p:val>
                                        </p:tav>
                                      </p:tavLst>
                                    </p:anim>
                                    <p:anim calcmode="lin" valueType="num">
                                      <p:cBhvr>
                                        <p:cTn id="30" dur="700" fill="hold"/>
                                        <p:tgtEl>
                                          <p:spTgt spid="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1" nodeType="clickEffect">
                                  <p:stCondLst>
                                    <p:cond delay="0"/>
                                  </p:stCondLst>
                                  <p:iterate>
                                    <p:tmAbs val="0"/>
                                  </p:iterate>
                                  <p:childTnLst>
                                    <p:set>
                                      <p:cBhvr>
                                        <p:cTn id="34" fill="hold"/>
                                        <p:tgtEl>
                                          <p:spTgt spid="219">
                                            <p:txEl>
                                              <p:pRg st="4" end="4"/>
                                            </p:txEl>
                                          </p:spTgt>
                                        </p:tgtEl>
                                        <p:attrNameLst>
                                          <p:attrName>style.visibility</p:attrName>
                                        </p:attrNameLst>
                                      </p:cBhvr>
                                      <p:to>
                                        <p:strVal val="visible"/>
                                      </p:to>
                                    </p:set>
                                    <p:anim calcmode="lin" valueType="num">
                                      <p:cBhvr>
                                        <p:cTn id="35" dur="700" fill="hold"/>
                                        <p:tgtEl>
                                          <p:spTgt spid="219">
                                            <p:txEl>
                                              <p:pRg st="4" end="4"/>
                                            </p:txEl>
                                          </p:spTgt>
                                        </p:tgtEl>
                                        <p:attrNameLst>
                                          <p:attrName>ppt_x</p:attrName>
                                        </p:attrNameLst>
                                      </p:cBhvr>
                                      <p:tavLst>
                                        <p:tav tm="0">
                                          <p:val>
                                            <p:strVal val="#ppt_x"/>
                                          </p:val>
                                        </p:tav>
                                        <p:tav tm="100000">
                                          <p:val>
                                            <p:strVal val="#ppt_x"/>
                                          </p:val>
                                        </p:tav>
                                      </p:tavLst>
                                    </p:anim>
                                    <p:anim calcmode="lin" valueType="num">
                                      <p:cBhvr>
                                        <p:cTn id="36" dur="700" fill="hold"/>
                                        <p:tgtEl>
                                          <p:spTgt spid="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1" nodeType="clickEffect">
                                  <p:stCondLst>
                                    <p:cond delay="0"/>
                                  </p:stCondLst>
                                  <p:iterate>
                                    <p:tmAbs val="0"/>
                                  </p:iterate>
                                  <p:childTnLst>
                                    <p:set>
                                      <p:cBhvr>
                                        <p:cTn id="40" fill="hold"/>
                                        <p:tgtEl>
                                          <p:spTgt spid="219">
                                            <p:txEl>
                                              <p:pRg st="5" end="5"/>
                                            </p:txEl>
                                          </p:spTgt>
                                        </p:tgtEl>
                                        <p:attrNameLst>
                                          <p:attrName>style.visibility</p:attrName>
                                        </p:attrNameLst>
                                      </p:cBhvr>
                                      <p:to>
                                        <p:strVal val="visible"/>
                                      </p:to>
                                    </p:set>
                                    <p:anim calcmode="lin" valueType="num">
                                      <p:cBhvr>
                                        <p:cTn id="41" dur="700" fill="hold"/>
                                        <p:tgtEl>
                                          <p:spTgt spid="219">
                                            <p:txEl>
                                              <p:pRg st="5" end="5"/>
                                            </p:txEl>
                                          </p:spTgt>
                                        </p:tgtEl>
                                        <p:attrNameLst>
                                          <p:attrName>ppt_x</p:attrName>
                                        </p:attrNameLst>
                                      </p:cBhvr>
                                      <p:tavLst>
                                        <p:tav tm="0">
                                          <p:val>
                                            <p:strVal val="#ppt_x"/>
                                          </p:val>
                                        </p:tav>
                                        <p:tav tm="100000">
                                          <p:val>
                                            <p:strVal val="#ppt_x"/>
                                          </p:val>
                                        </p:tav>
                                      </p:tavLst>
                                    </p:anim>
                                    <p:anim calcmode="lin" valueType="num">
                                      <p:cBhvr>
                                        <p:cTn id="42" dur="700" fill="hold"/>
                                        <p:tgtEl>
                                          <p:spTgt spid="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fill="hold" grpId="2" nodeType="clickEffect">
                                  <p:stCondLst>
                                    <p:cond delay="0"/>
                                  </p:stCondLst>
                                  <p:iterate type="lt">
                                    <p:tmAbs val="0"/>
                                  </p:iterate>
                                  <p:childTnLst>
                                    <p:set>
                                      <p:cBhvr>
                                        <p:cTn id="46" fill="hold"/>
                                        <p:tgtEl>
                                          <p:spTgt spid="262"/>
                                        </p:tgtEl>
                                        <p:attrNameLst>
                                          <p:attrName>style.visibility</p:attrName>
                                        </p:attrNameLst>
                                      </p:cBhvr>
                                      <p:to>
                                        <p:strVal val="visible"/>
                                      </p:to>
                                    </p:set>
                                    <p:animEffect transition="in" filter="fade">
                                      <p:cBhvr>
                                        <p:cTn id="47" dur="2000"/>
                                        <p:tgtEl>
                                          <p:spTgt spid="2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 grpId="1" build="p" bldLvl="5" animBg="1" advAuto="0"/>
      <p:bldP spid="262" grpId="2"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54E9B"/>
        </a:solidFill>
        <a:effectLst/>
      </p:bgPr>
    </p:bg>
    <p:spTree>
      <p:nvGrpSpPr>
        <p:cNvPr id="1" name=""/>
        <p:cNvGrpSpPr/>
        <p:nvPr/>
      </p:nvGrpSpPr>
      <p:grpSpPr>
        <a:xfrm>
          <a:off x="0" y="0"/>
          <a:ext cx="0" cy="0"/>
          <a:chOff x="0" y="0"/>
          <a:chExt cx="0" cy="0"/>
        </a:xfrm>
      </p:grpSpPr>
      <p:sp>
        <p:nvSpPr>
          <p:cNvPr id="267" name="3 things to learn:…"/>
          <p:cNvSpPr txBox="1">
            <a:spLocks noGrp="1"/>
          </p:cNvSpPr>
          <p:nvPr>
            <p:ph type="body" idx="1"/>
          </p:nvPr>
        </p:nvSpPr>
        <p:spPr>
          <a:xfrm>
            <a:off x="134539" y="2757735"/>
            <a:ext cx="24114922" cy="10986827"/>
          </a:xfrm>
          <a:prstGeom prst="rect">
            <a:avLst/>
          </a:prstGeom>
        </p:spPr>
        <p:txBody>
          <a:bodyPr/>
          <a:lstStyle/>
          <a:p>
            <a:pPr marL="0" indent="0">
              <a:buSzTx/>
              <a:buNone/>
              <a:defRPr sz="9000">
                <a:solidFill>
                  <a:srgbClr val="FFFFFF"/>
                </a:solidFill>
              </a:defRPr>
            </a:pPr>
            <a:r>
              <a:rPr dirty="0">
                <a:latin typeface="Garamond" panose="02020404030301010803" pitchFamily="18" charset="0"/>
              </a:rPr>
              <a:t>3 things to learn:</a:t>
            </a:r>
          </a:p>
          <a:p>
            <a:pPr marL="1974272" indent="-1974272">
              <a:buClr>
                <a:srgbClr val="FFFFFF"/>
              </a:buClr>
              <a:buSzPct val="100000"/>
              <a:buAutoNum type="arabicPeriod" startAt="2"/>
              <a:defRPr sz="9000">
                <a:solidFill>
                  <a:srgbClr val="FFFFFF"/>
                </a:solidFill>
              </a:defRPr>
            </a:pPr>
            <a:r>
              <a:rPr dirty="0">
                <a:latin typeface="Garamond" panose="02020404030301010803" pitchFamily="18" charset="0"/>
              </a:rPr>
              <a:t>“Devoted themselves to serving the saints”</a:t>
            </a:r>
          </a:p>
          <a:p>
            <a:pPr marL="3904672" lvl="2" indent="-1974272">
              <a:buClr>
                <a:srgbClr val="FFFFFF"/>
              </a:buClr>
              <a:buSzPct val="100000"/>
              <a:buAutoNum type="arabicPeriod"/>
              <a:defRPr sz="9000">
                <a:solidFill>
                  <a:srgbClr val="FFFFFF"/>
                </a:solidFill>
              </a:defRPr>
            </a:pPr>
            <a:r>
              <a:rPr dirty="0">
                <a:latin typeface="Garamond" panose="02020404030301010803" pitchFamily="18" charset="0"/>
              </a:rPr>
              <a:t>Service takes humility — Phil. 2:3</a:t>
            </a:r>
          </a:p>
          <a:p>
            <a:pPr marL="3904672" lvl="2" indent="-1974272">
              <a:buClr>
                <a:srgbClr val="FFFFFF"/>
              </a:buClr>
              <a:buSzPct val="100000"/>
              <a:buAutoNum type="arabicPeriod"/>
              <a:defRPr sz="9000">
                <a:solidFill>
                  <a:srgbClr val="FFFFFF"/>
                </a:solidFill>
              </a:defRPr>
            </a:pPr>
            <a:r>
              <a:rPr dirty="0">
                <a:latin typeface="Garamond" panose="02020404030301010803" pitchFamily="18" charset="0"/>
              </a:rPr>
              <a:t>Service takes priority — Phil. 2:4</a:t>
            </a:r>
          </a:p>
          <a:p>
            <a:pPr marL="3904672" lvl="2" indent="-1974272">
              <a:buClr>
                <a:srgbClr val="FFFFFF"/>
              </a:buClr>
              <a:buSzPct val="100000"/>
              <a:buAutoNum type="arabicPeriod"/>
              <a:defRPr sz="9000">
                <a:solidFill>
                  <a:srgbClr val="FFFFFF"/>
                </a:solidFill>
              </a:defRPr>
            </a:pPr>
            <a:r>
              <a:rPr dirty="0">
                <a:latin typeface="Garamond" panose="02020404030301010803" pitchFamily="18" charset="0"/>
              </a:rPr>
              <a:t>Service takes intention — Phil. 2:5-8</a:t>
            </a:r>
          </a:p>
        </p:txBody>
      </p:sp>
      <p:sp>
        <p:nvSpPr>
          <p:cNvPr id="268" name="Home"/>
          <p:cNvSpPr/>
          <p:nvPr/>
        </p:nvSpPr>
        <p:spPr>
          <a:xfrm>
            <a:off x="897516"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69" name="Home"/>
          <p:cNvSpPr/>
          <p:nvPr/>
        </p:nvSpPr>
        <p:spPr>
          <a:xfrm>
            <a:off x="1451058"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70" name="Home"/>
          <p:cNvSpPr/>
          <p:nvPr/>
        </p:nvSpPr>
        <p:spPr>
          <a:xfrm>
            <a:off x="1980904"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71" name="Home"/>
          <p:cNvSpPr/>
          <p:nvPr/>
        </p:nvSpPr>
        <p:spPr>
          <a:xfrm>
            <a:off x="2510749"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72" name="Home"/>
          <p:cNvSpPr/>
          <p:nvPr/>
        </p:nvSpPr>
        <p:spPr>
          <a:xfrm>
            <a:off x="306429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73" name="Home"/>
          <p:cNvSpPr/>
          <p:nvPr/>
        </p:nvSpPr>
        <p:spPr>
          <a:xfrm>
            <a:off x="3617834"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74" name="Home"/>
          <p:cNvSpPr/>
          <p:nvPr/>
        </p:nvSpPr>
        <p:spPr>
          <a:xfrm>
            <a:off x="4147679"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75" name="Home"/>
          <p:cNvSpPr/>
          <p:nvPr/>
        </p:nvSpPr>
        <p:spPr>
          <a:xfrm>
            <a:off x="467752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76" name="Home"/>
          <p:cNvSpPr/>
          <p:nvPr/>
        </p:nvSpPr>
        <p:spPr>
          <a:xfrm>
            <a:off x="5231067"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77" name="Home"/>
          <p:cNvSpPr/>
          <p:nvPr/>
        </p:nvSpPr>
        <p:spPr>
          <a:xfrm>
            <a:off x="5784609"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78" name="Home"/>
          <p:cNvSpPr/>
          <p:nvPr/>
        </p:nvSpPr>
        <p:spPr>
          <a:xfrm>
            <a:off x="631445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79" name="Home"/>
          <p:cNvSpPr/>
          <p:nvPr/>
        </p:nvSpPr>
        <p:spPr>
          <a:xfrm>
            <a:off x="6844300"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80" name="Home"/>
          <p:cNvSpPr/>
          <p:nvPr/>
        </p:nvSpPr>
        <p:spPr>
          <a:xfrm>
            <a:off x="7397843"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81" name="Home"/>
          <p:cNvSpPr/>
          <p:nvPr/>
        </p:nvSpPr>
        <p:spPr>
          <a:xfrm>
            <a:off x="795138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82" name="Home"/>
          <p:cNvSpPr/>
          <p:nvPr/>
        </p:nvSpPr>
        <p:spPr>
          <a:xfrm>
            <a:off x="8481230"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83" name="Home"/>
          <p:cNvSpPr/>
          <p:nvPr/>
        </p:nvSpPr>
        <p:spPr>
          <a:xfrm>
            <a:off x="9011076"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84" name="Home"/>
          <p:cNvSpPr/>
          <p:nvPr/>
        </p:nvSpPr>
        <p:spPr>
          <a:xfrm>
            <a:off x="954092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85" name="Home"/>
          <p:cNvSpPr/>
          <p:nvPr/>
        </p:nvSpPr>
        <p:spPr>
          <a:xfrm>
            <a:off x="10094464"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86" name="Home"/>
          <p:cNvSpPr/>
          <p:nvPr/>
        </p:nvSpPr>
        <p:spPr>
          <a:xfrm>
            <a:off x="10624309"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87" name="Home"/>
          <p:cNvSpPr/>
          <p:nvPr/>
        </p:nvSpPr>
        <p:spPr>
          <a:xfrm>
            <a:off x="11154154"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88" name="Home"/>
          <p:cNvSpPr/>
          <p:nvPr/>
        </p:nvSpPr>
        <p:spPr>
          <a:xfrm>
            <a:off x="11707697"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89" name="Home"/>
          <p:cNvSpPr/>
          <p:nvPr/>
        </p:nvSpPr>
        <p:spPr>
          <a:xfrm>
            <a:off x="12261239"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90" name="Home"/>
          <p:cNvSpPr/>
          <p:nvPr/>
        </p:nvSpPr>
        <p:spPr>
          <a:xfrm>
            <a:off x="1279108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91" name="Home"/>
          <p:cNvSpPr/>
          <p:nvPr/>
        </p:nvSpPr>
        <p:spPr>
          <a:xfrm>
            <a:off x="1332093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92" name="Home"/>
          <p:cNvSpPr/>
          <p:nvPr/>
        </p:nvSpPr>
        <p:spPr>
          <a:xfrm>
            <a:off x="1387447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93" name="Home"/>
          <p:cNvSpPr/>
          <p:nvPr/>
        </p:nvSpPr>
        <p:spPr>
          <a:xfrm>
            <a:off x="1442801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94" name="Home"/>
          <p:cNvSpPr/>
          <p:nvPr/>
        </p:nvSpPr>
        <p:spPr>
          <a:xfrm>
            <a:off x="14957860"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95" name="Home"/>
          <p:cNvSpPr/>
          <p:nvPr/>
        </p:nvSpPr>
        <p:spPr>
          <a:xfrm>
            <a:off x="15487705"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96" name="Home"/>
          <p:cNvSpPr/>
          <p:nvPr/>
        </p:nvSpPr>
        <p:spPr>
          <a:xfrm>
            <a:off x="16041248"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97" name="Home"/>
          <p:cNvSpPr/>
          <p:nvPr/>
        </p:nvSpPr>
        <p:spPr>
          <a:xfrm>
            <a:off x="16594790"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98" name="Home"/>
          <p:cNvSpPr/>
          <p:nvPr/>
        </p:nvSpPr>
        <p:spPr>
          <a:xfrm>
            <a:off x="1712463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299" name="Home"/>
          <p:cNvSpPr/>
          <p:nvPr/>
        </p:nvSpPr>
        <p:spPr>
          <a:xfrm>
            <a:off x="1765448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00" name="Home"/>
          <p:cNvSpPr/>
          <p:nvPr/>
        </p:nvSpPr>
        <p:spPr>
          <a:xfrm>
            <a:off x="18208023"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01" name="Home"/>
          <p:cNvSpPr/>
          <p:nvPr/>
        </p:nvSpPr>
        <p:spPr>
          <a:xfrm>
            <a:off x="1877669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02" name="Home"/>
          <p:cNvSpPr/>
          <p:nvPr/>
        </p:nvSpPr>
        <p:spPr>
          <a:xfrm>
            <a:off x="19345357"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03" name="Home"/>
          <p:cNvSpPr/>
          <p:nvPr/>
        </p:nvSpPr>
        <p:spPr>
          <a:xfrm>
            <a:off x="1987520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04" name="Home"/>
          <p:cNvSpPr/>
          <p:nvPr/>
        </p:nvSpPr>
        <p:spPr>
          <a:xfrm>
            <a:off x="2042874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05" name="Home"/>
          <p:cNvSpPr/>
          <p:nvPr/>
        </p:nvSpPr>
        <p:spPr>
          <a:xfrm>
            <a:off x="20982288"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06" name="Home"/>
          <p:cNvSpPr/>
          <p:nvPr/>
        </p:nvSpPr>
        <p:spPr>
          <a:xfrm>
            <a:off x="21512133"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07" name="Home"/>
          <p:cNvSpPr/>
          <p:nvPr/>
        </p:nvSpPr>
        <p:spPr>
          <a:xfrm>
            <a:off x="22041978"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08" name="Home"/>
          <p:cNvSpPr/>
          <p:nvPr/>
        </p:nvSpPr>
        <p:spPr>
          <a:xfrm>
            <a:off x="2259552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09" name="Home"/>
          <p:cNvSpPr/>
          <p:nvPr/>
        </p:nvSpPr>
        <p:spPr>
          <a:xfrm>
            <a:off x="23164187"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10" name="Application —  Is your family devoted to serving the saints?"/>
          <p:cNvSpPr/>
          <p:nvPr/>
        </p:nvSpPr>
        <p:spPr>
          <a:xfrm>
            <a:off x="14894110" y="3540153"/>
            <a:ext cx="8235962" cy="4362656"/>
          </a:xfrm>
          <a:prstGeom prst="roundRect">
            <a:avLst>
              <a:gd name="adj" fmla="val 8702"/>
            </a:avLst>
          </a:prstGeom>
          <a:solidFill>
            <a:schemeClr val="accent2">
              <a:hueOff val="240640"/>
              <a:satOff val="2542"/>
              <a:lumOff val="-13198"/>
            </a:schemeClr>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defTabSz="1130300">
              <a:lnSpc>
                <a:spcPct val="100000"/>
              </a:lnSpc>
              <a:defRPr sz="6300">
                <a:solidFill>
                  <a:srgbClr val="FFFFFF"/>
                </a:solidFill>
                <a:latin typeface="Graphik"/>
                <a:ea typeface="Graphik"/>
                <a:cs typeface="Graphik"/>
                <a:sym typeface="Graphik"/>
              </a:defRPr>
            </a:pPr>
            <a:r>
              <a:t>Application — </a:t>
            </a:r>
            <a:br/>
            <a:r>
              <a:t>Is your family devoted to serving the saints?</a:t>
            </a:r>
          </a:p>
        </p:txBody>
      </p:sp>
      <p:sp>
        <p:nvSpPr>
          <p:cNvPr id="48" name="Households of Stephanas"/>
          <p:cNvSpPr txBox="1">
            <a:spLocks/>
          </p:cNvSpPr>
          <p:nvPr/>
        </p:nvSpPr>
        <p:spPr>
          <a:xfrm>
            <a:off x="2785151" y="403812"/>
            <a:ext cx="18545892" cy="21243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Autofit/>
          </a:bodyPr>
          <a:lstStyle>
            <a:lvl1pPr marL="0" marR="0" indent="0" algn="ctr" defTabSz="2438400" rtl="0" latinLnBrk="0">
              <a:lnSpc>
                <a:spcPct val="80000"/>
              </a:lnSpc>
              <a:spcBef>
                <a:spcPts val="0"/>
              </a:spcBef>
              <a:spcAft>
                <a:spcPts val="0"/>
              </a:spcAft>
              <a:buClrTx/>
              <a:buSzTx/>
              <a:buFontTx/>
              <a:buNone/>
              <a:tabLst/>
              <a:defRPr sz="9600" b="0" i="0" u="none" strike="noStrike" cap="none" spc="-96" baseline="0">
                <a:solidFill>
                  <a:srgbClr val="FFFFFF"/>
                </a:solidFill>
                <a:uFillTx/>
                <a:latin typeface="+mn-lt"/>
                <a:ea typeface="+mn-ea"/>
                <a:cs typeface="+mn-cs"/>
                <a:sym typeface="Canela Bold"/>
              </a:defRPr>
            </a:lvl1pPr>
            <a:lvl2pPr marL="0" marR="0" indent="457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2pPr>
            <a:lvl3pPr marL="0" marR="0" indent="914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3pPr>
            <a:lvl4pPr marL="0" marR="0" indent="1371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4pPr>
            <a:lvl5pPr marL="0" marR="0" indent="18288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5pPr>
            <a:lvl6pPr marL="0" marR="0" indent="22860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6pPr>
            <a:lvl7pPr marL="0" marR="0" indent="2743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7pPr>
            <a:lvl8pPr marL="0" marR="0" indent="3200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8pPr>
            <a:lvl9pPr marL="0" marR="0" indent="3657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9pPr>
          </a:lstStyle>
          <a:p>
            <a:pPr hangingPunct="1"/>
            <a:r>
              <a:rPr lang="en-US" sz="11500" smtClean="0">
                <a:latin typeface="Garamond" panose="02020404030301010803" pitchFamily="18" charset="0"/>
              </a:rPr>
              <a:t>Households of Stephanas</a:t>
            </a:r>
            <a:endParaRPr lang="en-US" sz="11500" dirty="0">
              <a:latin typeface="Garamond" panose="02020404030301010803" pitchFamily="18" charset="0"/>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267">
                                            <p:txEl>
                                              <p:pRg st="1" end="1"/>
                                            </p:txEl>
                                          </p:spTgt>
                                        </p:tgtEl>
                                        <p:attrNameLst>
                                          <p:attrName>style.visibility</p:attrName>
                                        </p:attrNameLst>
                                      </p:cBhvr>
                                      <p:to>
                                        <p:strVal val="visible"/>
                                      </p:to>
                                    </p:set>
                                    <p:anim calcmode="lin" valueType="num">
                                      <p:cBhvr>
                                        <p:cTn id="7" dur="700" fill="hold"/>
                                        <p:tgtEl>
                                          <p:spTgt spid="267">
                                            <p:txEl>
                                              <p:pRg st="1" end="1"/>
                                            </p:txEl>
                                          </p:spTgt>
                                        </p:tgtEl>
                                        <p:attrNameLst>
                                          <p:attrName>ppt_x</p:attrName>
                                        </p:attrNameLst>
                                      </p:cBhvr>
                                      <p:tavLst>
                                        <p:tav tm="0">
                                          <p:val>
                                            <p:strVal val="#ppt_x"/>
                                          </p:val>
                                        </p:tav>
                                        <p:tav tm="100000">
                                          <p:val>
                                            <p:strVal val="#ppt_x"/>
                                          </p:val>
                                        </p:tav>
                                      </p:tavLst>
                                    </p:anim>
                                    <p:anim calcmode="lin" valueType="num">
                                      <p:cBhvr>
                                        <p:cTn id="8" dur="700" fill="hold"/>
                                        <p:tgtEl>
                                          <p:spTgt spid="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iterate>
                                    <p:tmAbs val="0"/>
                                  </p:iterate>
                                  <p:childTnLst>
                                    <p:set>
                                      <p:cBhvr>
                                        <p:cTn id="12" fill="hold"/>
                                        <p:tgtEl>
                                          <p:spTgt spid="267">
                                            <p:txEl>
                                              <p:pRg st="2" end="2"/>
                                            </p:txEl>
                                          </p:spTgt>
                                        </p:tgtEl>
                                        <p:attrNameLst>
                                          <p:attrName>style.visibility</p:attrName>
                                        </p:attrNameLst>
                                      </p:cBhvr>
                                      <p:to>
                                        <p:strVal val="visible"/>
                                      </p:to>
                                    </p:set>
                                    <p:anim calcmode="lin" valueType="num">
                                      <p:cBhvr>
                                        <p:cTn id="13" dur="700" fill="hold"/>
                                        <p:tgtEl>
                                          <p:spTgt spid="267">
                                            <p:txEl>
                                              <p:pRg st="2" end="2"/>
                                            </p:txEl>
                                          </p:spTgt>
                                        </p:tgtEl>
                                        <p:attrNameLst>
                                          <p:attrName>ppt_x</p:attrName>
                                        </p:attrNameLst>
                                      </p:cBhvr>
                                      <p:tavLst>
                                        <p:tav tm="0">
                                          <p:val>
                                            <p:strVal val="#ppt_x"/>
                                          </p:val>
                                        </p:tav>
                                        <p:tav tm="100000">
                                          <p:val>
                                            <p:strVal val="#ppt_x"/>
                                          </p:val>
                                        </p:tav>
                                      </p:tavLst>
                                    </p:anim>
                                    <p:anim calcmode="lin" valueType="num">
                                      <p:cBhvr>
                                        <p:cTn id="14" dur="700" fill="hold"/>
                                        <p:tgtEl>
                                          <p:spTgt spid="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iterate>
                                    <p:tmAbs val="0"/>
                                  </p:iterate>
                                  <p:childTnLst>
                                    <p:set>
                                      <p:cBhvr>
                                        <p:cTn id="18" fill="hold"/>
                                        <p:tgtEl>
                                          <p:spTgt spid="267">
                                            <p:txEl>
                                              <p:pRg st="3" end="3"/>
                                            </p:txEl>
                                          </p:spTgt>
                                        </p:tgtEl>
                                        <p:attrNameLst>
                                          <p:attrName>style.visibility</p:attrName>
                                        </p:attrNameLst>
                                      </p:cBhvr>
                                      <p:to>
                                        <p:strVal val="visible"/>
                                      </p:to>
                                    </p:set>
                                    <p:anim calcmode="lin" valueType="num">
                                      <p:cBhvr>
                                        <p:cTn id="19" dur="700" fill="hold"/>
                                        <p:tgtEl>
                                          <p:spTgt spid="267">
                                            <p:txEl>
                                              <p:pRg st="3" end="3"/>
                                            </p:txEl>
                                          </p:spTgt>
                                        </p:tgtEl>
                                        <p:attrNameLst>
                                          <p:attrName>ppt_x</p:attrName>
                                        </p:attrNameLst>
                                      </p:cBhvr>
                                      <p:tavLst>
                                        <p:tav tm="0">
                                          <p:val>
                                            <p:strVal val="#ppt_x"/>
                                          </p:val>
                                        </p:tav>
                                        <p:tav tm="100000">
                                          <p:val>
                                            <p:strVal val="#ppt_x"/>
                                          </p:val>
                                        </p:tav>
                                      </p:tavLst>
                                    </p:anim>
                                    <p:anim calcmode="lin" valueType="num">
                                      <p:cBhvr>
                                        <p:cTn id="20" dur="700" fill="hold"/>
                                        <p:tgtEl>
                                          <p:spTgt spid="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iterate>
                                    <p:tmAbs val="0"/>
                                  </p:iterate>
                                  <p:childTnLst>
                                    <p:set>
                                      <p:cBhvr>
                                        <p:cTn id="24" fill="hold"/>
                                        <p:tgtEl>
                                          <p:spTgt spid="267">
                                            <p:txEl>
                                              <p:pRg st="4" end="4"/>
                                            </p:txEl>
                                          </p:spTgt>
                                        </p:tgtEl>
                                        <p:attrNameLst>
                                          <p:attrName>style.visibility</p:attrName>
                                        </p:attrNameLst>
                                      </p:cBhvr>
                                      <p:to>
                                        <p:strVal val="visible"/>
                                      </p:to>
                                    </p:set>
                                    <p:anim calcmode="lin" valueType="num">
                                      <p:cBhvr>
                                        <p:cTn id="25" dur="700" fill="hold"/>
                                        <p:tgtEl>
                                          <p:spTgt spid="267">
                                            <p:txEl>
                                              <p:pRg st="4" end="4"/>
                                            </p:txEl>
                                          </p:spTgt>
                                        </p:tgtEl>
                                        <p:attrNameLst>
                                          <p:attrName>ppt_x</p:attrName>
                                        </p:attrNameLst>
                                      </p:cBhvr>
                                      <p:tavLst>
                                        <p:tav tm="0">
                                          <p:val>
                                            <p:strVal val="#ppt_x"/>
                                          </p:val>
                                        </p:tav>
                                        <p:tav tm="100000">
                                          <p:val>
                                            <p:strVal val="#ppt_x"/>
                                          </p:val>
                                        </p:tav>
                                      </p:tavLst>
                                    </p:anim>
                                    <p:anim calcmode="lin" valueType="num">
                                      <p:cBhvr>
                                        <p:cTn id="26" dur="700" fill="hold"/>
                                        <p:tgtEl>
                                          <p:spTgt spid="2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fill="hold" grpId="2" nodeType="clickEffect">
                                  <p:stCondLst>
                                    <p:cond delay="0"/>
                                  </p:stCondLst>
                                  <p:iterate type="lt">
                                    <p:tmAbs val="0"/>
                                  </p:iterate>
                                  <p:childTnLst>
                                    <p:set>
                                      <p:cBhvr>
                                        <p:cTn id="30" fill="hold"/>
                                        <p:tgtEl>
                                          <p:spTgt spid="310"/>
                                        </p:tgtEl>
                                        <p:attrNameLst>
                                          <p:attrName>style.visibility</p:attrName>
                                        </p:attrNameLst>
                                      </p:cBhvr>
                                      <p:to>
                                        <p:strVal val="visible"/>
                                      </p:to>
                                    </p:set>
                                    <p:animEffect transition="in" filter="fade">
                                      <p:cBhvr>
                                        <p:cTn id="31" dur="2000"/>
                                        <p:tgtEl>
                                          <p:spTgt spid="3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 grpId="1" build="p" bldLvl="5" animBg="1" advAuto="0"/>
      <p:bldP spid="310" grpId="2"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54E9B"/>
        </a:solidFill>
        <a:effectLst/>
      </p:bgPr>
    </p:bg>
    <p:spTree>
      <p:nvGrpSpPr>
        <p:cNvPr id="1" name=""/>
        <p:cNvGrpSpPr/>
        <p:nvPr/>
      </p:nvGrpSpPr>
      <p:grpSpPr>
        <a:xfrm>
          <a:off x="0" y="0"/>
          <a:ext cx="0" cy="0"/>
          <a:chOff x="0" y="0"/>
          <a:chExt cx="0" cy="0"/>
        </a:xfrm>
      </p:grpSpPr>
      <p:sp>
        <p:nvSpPr>
          <p:cNvPr id="315" name="3 things to learn:…"/>
          <p:cNvSpPr txBox="1">
            <a:spLocks noGrp="1"/>
          </p:cNvSpPr>
          <p:nvPr>
            <p:ph type="body" idx="1"/>
          </p:nvPr>
        </p:nvSpPr>
        <p:spPr>
          <a:xfrm>
            <a:off x="134539" y="2757735"/>
            <a:ext cx="24114922" cy="10986827"/>
          </a:xfrm>
          <a:prstGeom prst="rect">
            <a:avLst/>
          </a:prstGeom>
        </p:spPr>
        <p:txBody>
          <a:bodyPr>
            <a:normAutofit/>
          </a:bodyPr>
          <a:lstStyle/>
          <a:p>
            <a:pPr marL="0" indent="0" defTabSz="2267655">
              <a:spcBef>
                <a:spcPts val="2200"/>
              </a:spcBef>
              <a:buSzTx/>
              <a:buNone/>
              <a:defRPr sz="8370">
                <a:solidFill>
                  <a:srgbClr val="FFFFFF"/>
                </a:solidFill>
              </a:defRPr>
            </a:pPr>
            <a:r>
              <a:rPr sz="9000" dirty="0">
                <a:latin typeface="Garamond" panose="02020404030301010803" pitchFamily="18" charset="0"/>
              </a:rPr>
              <a:t>3 things to learn:</a:t>
            </a:r>
          </a:p>
          <a:p>
            <a:pPr marL="1836073" indent="-1836073" defTabSz="2267655">
              <a:spcBef>
                <a:spcPts val="2200"/>
              </a:spcBef>
              <a:buClr>
                <a:srgbClr val="FFFFFF"/>
              </a:buClr>
              <a:buSzPct val="100000"/>
              <a:buAutoNum type="arabicPeriod" startAt="3"/>
              <a:defRPr sz="8370">
                <a:solidFill>
                  <a:srgbClr val="FFFFFF"/>
                </a:solidFill>
              </a:defRPr>
            </a:pPr>
            <a:r>
              <a:rPr sz="9000" dirty="0">
                <a:latin typeface="Garamond" panose="02020404030301010803" pitchFamily="18" charset="0"/>
              </a:rPr>
              <a:t>“They have refreshed my spirit and yours”</a:t>
            </a:r>
          </a:p>
          <a:p>
            <a:pPr marL="1546704" lvl="1" indent="-1038831" defTabSz="2267655">
              <a:spcBef>
                <a:spcPts val="2200"/>
              </a:spcBef>
              <a:buSzPct val="100000"/>
              <a:defRPr sz="8370">
                <a:solidFill>
                  <a:srgbClr val="FFFFFF"/>
                </a:solidFill>
              </a:defRPr>
            </a:pPr>
            <a:r>
              <a:rPr sz="9000" dirty="0">
                <a:latin typeface="Garamond" panose="02020404030301010803" pitchFamily="18" charset="0"/>
              </a:rPr>
              <a:t>2 Cor. 11:28-29 — “Not to mention other things, there is the daily pressure on me: my concern for all the churches. Who is weak, and I am not weak? Who is made to stumble, and I do not burn with indignation?”</a:t>
            </a:r>
          </a:p>
        </p:txBody>
      </p:sp>
      <p:sp>
        <p:nvSpPr>
          <p:cNvPr id="316" name="Home"/>
          <p:cNvSpPr/>
          <p:nvPr/>
        </p:nvSpPr>
        <p:spPr>
          <a:xfrm>
            <a:off x="897516"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17" name="Home"/>
          <p:cNvSpPr/>
          <p:nvPr/>
        </p:nvSpPr>
        <p:spPr>
          <a:xfrm>
            <a:off x="1451058"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18" name="Home"/>
          <p:cNvSpPr/>
          <p:nvPr/>
        </p:nvSpPr>
        <p:spPr>
          <a:xfrm>
            <a:off x="1980904"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19" name="Home"/>
          <p:cNvSpPr/>
          <p:nvPr/>
        </p:nvSpPr>
        <p:spPr>
          <a:xfrm>
            <a:off x="2510749"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20" name="Home"/>
          <p:cNvSpPr/>
          <p:nvPr/>
        </p:nvSpPr>
        <p:spPr>
          <a:xfrm>
            <a:off x="306429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21" name="Home"/>
          <p:cNvSpPr/>
          <p:nvPr/>
        </p:nvSpPr>
        <p:spPr>
          <a:xfrm>
            <a:off x="3617834"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22" name="Home"/>
          <p:cNvSpPr/>
          <p:nvPr/>
        </p:nvSpPr>
        <p:spPr>
          <a:xfrm>
            <a:off x="4147679"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23" name="Home"/>
          <p:cNvSpPr/>
          <p:nvPr/>
        </p:nvSpPr>
        <p:spPr>
          <a:xfrm>
            <a:off x="467752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24" name="Home"/>
          <p:cNvSpPr/>
          <p:nvPr/>
        </p:nvSpPr>
        <p:spPr>
          <a:xfrm>
            <a:off x="5231067"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25" name="Home"/>
          <p:cNvSpPr/>
          <p:nvPr/>
        </p:nvSpPr>
        <p:spPr>
          <a:xfrm>
            <a:off x="5784609"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26" name="Home"/>
          <p:cNvSpPr/>
          <p:nvPr/>
        </p:nvSpPr>
        <p:spPr>
          <a:xfrm>
            <a:off x="631445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27" name="Home"/>
          <p:cNvSpPr/>
          <p:nvPr/>
        </p:nvSpPr>
        <p:spPr>
          <a:xfrm>
            <a:off x="6844300"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28" name="Home"/>
          <p:cNvSpPr/>
          <p:nvPr/>
        </p:nvSpPr>
        <p:spPr>
          <a:xfrm>
            <a:off x="7397843"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29" name="Home"/>
          <p:cNvSpPr/>
          <p:nvPr/>
        </p:nvSpPr>
        <p:spPr>
          <a:xfrm>
            <a:off x="795138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30" name="Home"/>
          <p:cNvSpPr/>
          <p:nvPr/>
        </p:nvSpPr>
        <p:spPr>
          <a:xfrm>
            <a:off x="8481230"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31" name="Home"/>
          <p:cNvSpPr/>
          <p:nvPr/>
        </p:nvSpPr>
        <p:spPr>
          <a:xfrm>
            <a:off x="9011076"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32" name="Home"/>
          <p:cNvSpPr/>
          <p:nvPr/>
        </p:nvSpPr>
        <p:spPr>
          <a:xfrm>
            <a:off x="954092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33" name="Home"/>
          <p:cNvSpPr/>
          <p:nvPr/>
        </p:nvSpPr>
        <p:spPr>
          <a:xfrm>
            <a:off x="10094464"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34" name="Home"/>
          <p:cNvSpPr/>
          <p:nvPr/>
        </p:nvSpPr>
        <p:spPr>
          <a:xfrm>
            <a:off x="10624309"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35" name="Home"/>
          <p:cNvSpPr/>
          <p:nvPr/>
        </p:nvSpPr>
        <p:spPr>
          <a:xfrm>
            <a:off x="11154154"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36" name="Home"/>
          <p:cNvSpPr/>
          <p:nvPr/>
        </p:nvSpPr>
        <p:spPr>
          <a:xfrm>
            <a:off x="11707697"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37" name="Home"/>
          <p:cNvSpPr/>
          <p:nvPr/>
        </p:nvSpPr>
        <p:spPr>
          <a:xfrm>
            <a:off x="12261239"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38" name="Home"/>
          <p:cNvSpPr/>
          <p:nvPr/>
        </p:nvSpPr>
        <p:spPr>
          <a:xfrm>
            <a:off x="1279108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39" name="Home"/>
          <p:cNvSpPr/>
          <p:nvPr/>
        </p:nvSpPr>
        <p:spPr>
          <a:xfrm>
            <a:off x="1332093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40" name="Home"/>
          <p:cNvSpPr/>
          <p:nvPr/>
        </p:nvSpPr>
        <p:spPr>
          <a:xfrm>
            <a:off x="1387447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41" name="Home"/>
          <p:cNvSpPr/>
          <p:nvPr/>
        </p:nvSpPr>
        <p:spPr>
          <a:xfrm>
            <a:off x="1442801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42" name="Home"/>
          <p:cNvSpPr/>
          <p:nvPr/>
        </p:nvSpPr>
        <p:spPr>
          <a:xfrm>
            <a:off x="14957860"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43" name="Home"/>
          <p:cNvSpPr/>
          <p:nvPr/>
        </p:nvSpPr>
        <p:spPr>
          <a:xfrm>
            <a:off x="15487705"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44" name="Home"/>
          <p:cNvSpPr/>
          <p:nvPr/>
        </p:nvSpPr>
        <p:spPr>
          <a:xfrm>
            <a:off x="16041248"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45" name="Home"/>
          <p:cNvSpPr/>
          <p:nvPr/>
        </p:nvSpPr>
        <p:spPr>
          <a:xfrm>
            <a:off x="16594790"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46" name="Home"/>
          <p:cNvSpPr/>
          <p:nvPr/>
        </p:nvSpPr>
        <p:spPr>
          <a:xfrm>
            <a:off x="1712463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47" name="Home"/>
          <p:cNvSpPr/>
          <p:nvPr/>
        </p:nvSpPr>
        <p:spPr>
          <a:xfrm>
            <a:off x="1765448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48" name="Home"/>
          <p:cNvSpPr/>
          <p:nvPr/>
        </p:nvSpPr>
        <p:spPr>
          <a:xfrm>
            <a:off x="18208023"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49" name="Home"/>
          <p:cNvSpPr/>
          <p:nvPr/>
        </p:nvSpPr>
        <p:spPr>
          <a:xfrm>
            <a:off x="1877669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50" name="Home"/>
          <p:cNvSpPr/>
          <p:nvPr/>
        </p:nvSpPr>
        <p:spPr>
          <a:xfrm>
            <a:off x="19345357"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51" name="Home"/>
          <p:cNvSpPr/>
          <p:nvPr/>
        </p:nvSpPr>
        <p:spPr>
          <a:xfrm>
            <a:off x="1987520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52" name="Home"/>
          <p:cNvSpPr/>
          <p:nvPr/>
        </p:nvSpPr>
        <p:spPr>
          <a:xfrm>
            <a:off x="2042874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53" name="Home"/>
          <p:cNvSpPr/>
          <p:nvPr/>
        </p:nvSpPr>
        <p:spPr>
          <a:xfrm>
            <a:off x="20982288"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54" name="Home"/>
          <p:cNvSpPr/>
          <p:nvPr/>
        </p:nvSpPr>
        <p:spPr>
          <a:xfrm>
            <a:off x="21512133"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55" name="Home"/>
          <p:cNvSpPr/>
          <p:nvPr/>
        </p:nvSpPr>
        <p:spPr>
          <a:xfrm>
            <a:off x="22041978"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56" name="Home"/>
          <p:cNvSpPr/>
          <p:nvPr/>
        </p:nvSpPr>
        <p:spPr>
          <a:xfrm>
            <a:off x="2259552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57" name="Home"/>
          <p:cNvSpPr/>
          <p:nvPr/>
        </p:nvSpPr>
        <p:spPr>
          <a:xfrm>
            <a:off x="23164187"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58" name="“to cause or permit one to cease from any movement or labour in order to recover and collect his strength”…"/>
          <p:cNvSpPr/>
          <p:nvPr/>
        </p:nvSpPr>
        <p:spPr>
          <a:xfrm>
            <a:off x="4545446" y="6558462"/>
            <a:ext cx="15293108" cy="4581884"/>
          </a:xfrm>
          <a:prstGeom prst="roundRect">
            <a:avLst>
              <a:gd name="adj" fmla="val 8702"/>
            </a:avLst>
          </a:prstGeom>
          <a:solidFill>
            <a:schemeClr val="accent2">
              <a:hueOff val="240640"/>
              <a:satOff val="2542"/>
              <a:lumOff val="-13198"/>
            </a:schemeClr>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defTabSz="1130300">
              <a:lnSpc>
                <a:spcPct val="100000"/>
              </a:lnSpc>
              <a:defRPr sz="6300">
                <a:solidFill>
                  <a:srgbClr val="FFFFFF"/>
                </a:solidFill>
                <a:latin typeface="Graphik"/>
                <a:ea typeface="Graphik"/>
                <a:cs typeface="Graphik"/>
                <a:sym typeface="Graphik"/>
              </a:defRPr>
            </a:pPr>
            <a:r>
              <a:t>“to cause or permit one to cease from any movement or labour in order to recover and collect his strength”</a:t>
            </a:r>
          </a:p>
          <a:p>
            <a:pPr defTabSz="1130300">
              <a:lnSpc>
                <a:spcPct val="100000"/>
              </a:lnSpc>
              <a:defRPr sz="4600">
                <a:solidFill>
                  <a:srgbClr val="FFFFFF"/>
                </a:solidFill>
                <a:latin typeface="Graphik"/>
                <a:ea typeface="Graphik"/>
                <a:cs typeface="Graphik"/>
                <a:sym typeface="Graphik"/>
              </a:defRPr>
            </a:pPr>
            <a:r>
              <a:t>—Olive Tree Enhanced Strongs Dictionary</a:t>
            </a:r>
          </a:p>
        </p:txBody>
      </p:sp>
      <p:sp>
        <p:nvSpPr>
          <p:cNvPr id="359" name="Application —  Is your family refreshing to others?"/>
          <p:cNvSpPr/>
          <p:nvPr/>
        </p:nvSpPr>
        <p:spPr>
          <a:xfrm>
            <a:off x="15308697" y="2899476"/>
            <a:ext cx="8235962" cy="3829966"/>
          </a:xfrm>
          <a:prstGeom prst="roundRect">
            <a:avLst>
              <a:gd name="adj" fmla="val 9913"/>
            </a:avLst>
          </a:prstGeom>
          <a:solidFill>
            <a:schemeClr val="accent2">
              <a:hueOff val="240640"/>
              <a:satOff val="2542"/>
              <a:lumOff val="-13198"/>
            </a:schemeClr>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defTabSz="1130300">
              <a:lnSpc>
                <a:spcPct val="100000"/>
              </a:lnSpc>
              <a:defRPr sz="6300">
                <a:solidFill>
                  <a:srgbClr val="FFFFFF"/>
                </a:solidFill>
                <a:latin typeface="Graphik"/>
                <a:ea typeface="Graphik"/>
                <a:cs typeface="Graphik"/>
                <a:sym typeface="Graphik"/>
              </a:defRPr>
            </a:pPr>
            <a:r>
              <a:t>Application — </a:t>
            </a:r>
            <a:br/>
            <a:r>
              <a:t>Is your family refreshing to others?</a:t>
            </a:r>
          </a:p>
        </p:txBody>
      </p:sp>
      <p:sp>
        <p:nvSpPr>
          <p:cNvPr id="49" name="Households of Stephanas"/>
          <p:cNvSpPr txBox="1">
            <a:spLocks noGrp="1"/>
          </p:cNvSpPr>
          <p:nvPr>
            <p:ph type="title"/>
          </p:nvPr>
        </p:nvSpPr>
        <p:spPr>
          <a:xfrm>
            <a:off x="2785151" y="403812"/>
            <a:ext cx="18545892" cy="2124311"/>
          </a:xfrm>
          <a:prstGeom prst="rect">
            <a:avLst/>
          </a:prstGeom>
        </p:spPr>
        <p:txBody>
          <a:bodyPr>
            <a:noAutofit/>
          </a:bodyPr>
          <a:lstStyle>
            <a:lvl1pPr>
              <a:defRPr sz="9600" spc="-96">
                <a:solidFill>
                  <a:srgbClr val="FFFFFF"/>
                </a:solidFill>
              </a:defRPr>
            </a:lvl1pPr>
          </a:lstStyle>
          <a:p>
            <a:r>
              <a:rPr sz="11500" dirty="0">
                <a:latin typeface="Garamond" panose="02020404030301010803" pitchFamily="18" charset="0"/>
              </a:rPr>
              <a:t>Households of </a:t>
            </a:r>
            <a:r>
              <a:rPr sz="11500" dirty="0" err="1">
                <a:latin typeface="Garamond" panose="02020404030301010803" pitchFamily="18" charset="0"/>
              </a:rPr>
              <a:t>Stephanas</a:t>
            </a:r>
            <a:endParaRPr sz="11500" dirty="0">
              <a:latin typeface="Garamond" panose="02020404030301010803" pitchFamily="18" charset="0"/>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315">
                                            <p:txEl>
                                              <p:pRg st="1" end="1"/>
                                            </p:txEl>
                                          </p:spTgt>
                                        </p:tgtEl>
                                        <p:attrNameLst>
                                          <p:attrName>style.visibility</p:attrName>
                                        </p:attrNameLst>
                                      </p:cBhvr>
                                      <p:to>
                                        <p:strVal val="visible"/>
                                      </p:to>
                                    </p:set>
                                    <p:anim calcmode="lin" valueType="num">
                                      <p:cBhvr>
                                        <p:cTn id="7" dur="700" fill="hold"/>
                                        <p:tgtEl>
                                          <p:spTgt spid="315">
                                            <p:txEl>
                                              <p:pRg st="1" end="1"/>
                                            </p:txEl>
                                          </p:spTgt>
                                        </p:tgtEl>
                                        <p:attrNameLst>
                                          <p:attrName>ppt_x</p:attrName>
                                        </p:attrNameLst>
                                      </p:cBhvr>
                                      <p:tavLst>
                                        <p:tav tm="0">
                                          <p:val>
                                            <p:strVal val="#ppt_x"/>
                                          </p:val>
                                        </p:tav>
                                        <p:tav tm="100000">
                                          <p:val>
                                            <p:strVal val="#ppt_x"/>
                                          </p:val>
                                        </p:tav>
                                      </p:tavLst>
                                    </p:anim>
                                    <p:anim calcmode="lin" valueType="num">
                                      <p:cBhvr>
                                        <p:cTn id="8" dur="700" fill="hold"/>
                                        <p:tgtEl>
                                          <p:spTgt spid="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fill="hold" grpId="2" nodeType="clickEffect">
                                  <p:stCondLst>
                                    <p:cond delay="0"/>
                                  </p:stCondLst>
                                  <p:iterate type="lt">
                                    <p:tmAbs val="0"/>
                                  </p:iterate>
                                  <p:childTnLst>
                                    <p:set>
                                      <p:cBhvr>
                                        <p:cTn id="12" fill="hold"/>
                                        <p:tgtEl>
                                          <p:spTgt spid="358"/>
                                        </p:tgtEl>
                                        <p:attrNameLst>
                                          <p:attrName>style.visibility</p:attrName>
                                        </p:attrNameLst>
                                      </p:cBhvr>
                                      <p:to>
                                        <p:strVal val="visible"/>
                                      </p:to>
                                    </p:set>
                                    <p:animEffect transition="in" filter="fade">
                                      <p:cBhvr>
                                        <p:cTn id="13" dur="2000"/>
                                        <p:tgtEl>
                                          <p:spTgt spid="35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xit" presetSubtype="2" fill="hold" grpId="3" nodeType="clickEffect">
                                  <p:stCondLst>
                                    <p:cond delay="0"/>
                                  </p:stCondLst>
                                  <p:iterate>
                                    <p:tmAbs val="0"/>
                                  </p:iterate>
                                  <p:childTnLst>
                                    <p:anim calcmode="lin" valueType="num">
                                      <p:cBhvr>
                                        <p:cTn id="17" dur="1000" fill="hold"/>
                                        <p:tgtEl>
                                          <p:spTgt spid="358"/>
                                        </p:tgtEl>
                                        <p:attrNameLst>
                                          <p:attrName>ppt_x</p:attrName>
                                        </p:attrNameLst>
                                      </p:cBhvr>
                                      <p:tavLst>
                                        <p:tav tm="0">
                                          <p:val>
                                            <p:strVal val="ppt_x"/>
                                          </p:val>
                                        </p:tav>
                                        <p:tav tm="100000">
                                          <p:val>
                                            <p:strVal val="1+ppt_w/2"/>
                                          </p:val>
                                        </p:tav>
                                      </p:tavLst>
                                    </p:anim>
                                    <p:anim calcmode="lin" valueType="num">
                                      <p:cBhvr>
                                        <p:cTn id="18" dur="1000" fill="hold"/>
                                        <p:tgtEl>
                                          <p:spTgt spid="358"/>
                                        </p:tgtEl>
                                        <p:attrNameLst>
                                          <p:attrName>ppt_y</p:attrName>
                                        </p:attrNameLst>
                                      </p:cBhvr>
                                      <p:tavLst>
                                        <p:tav tm="0">
                                          <p:val>
                                            <p:strVal val="ppt_y"/>
                                          </p:val>
                                        </p:tav>
                                        <p:tav tm="100000">
                                          <p:val>
                                            <p:strVal val="ppt_y"/>
                                          </p:val>
                                        </p:tav>
                                      </p:tavLst>
                                    </p:anim>
                                    <p:set>
                                      <p:cBhvr>
                                        <p:cTn id="19" fill="hold">
                                          <p:stCondLst>
                                            <p:cond delay="999"/>
                                          </p:stCondLst>
                                        </p:cTn>
                                        <p:tgtEl>
                                          <p:spTgt spid="358"/>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1" nodeType="clickEffect">
                                  <p:stCondLst>
                                    <p:cond delay="0"/>
                                  </p:stCondLst>
                                  <p:iterate>
                                    <p:tmAbs val="0"/>
                                  </p:iterate>
                                  <p:childTnLst>
                                    <p:set>
                                      <p:cBhvr>
                                        <p:cTn id="23" fill="hold"/>
                                        <p:tgtEl>
                                          <p:spTgt spid="315">
                                            <p:txEl>
                                              <p:pRg st="2" end="2"/>
                                            </p:txEl>
                                          </p:spTgt>
                                        </p:tgtEl>
                                        <p:attrNameLst>
                                          <p:attrName>style.visibility</p:attrName>
                                        </p:attrNameLst>
                                      </p:cBhvr>
                                      <p:to>
                                        <p:strVal val="visible"/>
                                      </p:to>
                                    </p:set>
                                    <p:anim calcmode="lin" valueType="num">
                                      <p:cBhvr>
                                        <p:cTn id="24" dur="700" fill="hold"/>
                                        <p:tgtEl>
                                          <p:spTgt spid="315">
                                            <p:txEl>
                                              <p:pRg st="2" end="2"/>
                                            </p:txEl>
                                          </p:spTgt>
                                        </p:tgtEl>
                                        <p:attrNameLst>
                                          <p:attrName>ppt_x</p:attrName>
                                        </p:attrNameLst>
                                      </p:cBhvr>
                                      <p:tavLst>
                                        <p:tav tm="0">
                                          <p:val>
                                            <p:strVal val="#ppt_x"/>
                                          </p:val>
                                        </p:tav>
                                        <p:tav tm="100000">
                                          <p:val>
                                            <p:strVal val="#ppt_x"/>
                                          </p:val>
                                        </p:tav>
                                      </p:tavLst>
                                    </p:anim>
                                    <p:anim calcmode="lin" valueType="num">
                                      <p:cBhvr>
                                        <p:cTn id="25" dur="700" fill="hold"/>
                                        <p:tgtEl>
                                          <p:spTgt spid="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fill="hold" grpId="4" nodeType="clickEffect">
                                  <p:stCondLst>
                                    <p:cond delay="0"/>
                                  </p:stCondLst>
                                  <p:iterate type="lt">
                                    <p:tmAbs val="0"/>
                                  </p:iterate>
                                  <p:childTnLst>
                                    <p:set>
                                      <p:cBhvr>
                                        <p:cTn id="29" fill="hold"/>
                                        <p:tgtEl>
                                          <p:spTgt spid="359"/>
                                        </p:tgtEl>
                                        <p:attrNameLst>
                                          <p:attrName>style.visibility</p:attrName>
                                        </p:attrNameLst>
                                      </p:cBhvr>
                                      <p:to>
                                        <p:strVal val="visible"/>
                                      </p:to>
                                    </p:set>
                                    <p:animEffect transition="in" filter="fade">
                                      <p:cBhvr>
                                        <p:cTn id="30" dur="2000"/>
                                        <p:tgtEl>
                                          <p:spTgt spid="3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 grpId="1" build="p" bldLvl="5" animBg="1" advAuto="0"/>
      <p:bldP spid="358" grpId="2" animBg="1" advAuto="0"/>
      <p:bldP spid="358" grpId="3" animBg="1" advAuto="0"/>
      <p:bldP spid="359" grpId="4"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54E9B"/>
        </a:solidFill>
        <a:effectLst/>
      </p:bgPr>
    </p:bg>
    <p:spTree>
      <p:nvGrpSpPr>
        <p:cNvPr id="1" name=""/>
        <p:cNvGrpSpPr/>
        <p:nvPr/>
      </p:nvGrpSpPr>
      <p:grpSpPr>
        <a:xfrm>
          <a:off x="0" y="0"/>
          <a:ext cx="0" cy="0"/>
          <a:chOff x="0" y="0"/>
          <a:chExt cx="0" cy="0"/>
        </a:xfrm>
      </p:grpSpPr>
      <p:sp>
        <p:nvSpPr>
          <p:cNvPr id="364" name="3 things to learn:…"/>
          <p:cNvSpPr txBox="1">
            <a:spLocks noGrp="1"/>
          </p:cNvSpPr>
          <p:nvPr>
            <p:ph type="body" idx="1"/>
          </p:nvPr>
        </p:nvSpPr>
        <p:spPr>
          <a:xfrm>
            <a:off x="134539" y="2757735"/>
            <a:ext cx="24114922" cy="10986827"/>
          </a:xfrm>
          <a:prstGeom prst="rect">
            <a:avLst/>
          </a:prstGeom>
        </p:spPr>
        <p:txBody>
          <a:bodyPr/>
          <a:lstStyle/>
          <a:p>
            <a:pPr marL="0" indent="0">
              <a:buSzTx/>
              <a:buNone/>
              <a:defRPr sz="9000">
                <a:solidFill>
                  <a:srgbClr val="FFFFFF"/>
                </a:solidFill>
              </a:defRPr>
            </a:pPr>
            <a:r>
              <a:rPr dirty="0">
                <a:latin typeface="Garamond" panose="02020404030301010803" pitchFamily="18" charset="0"/>
              </a:rPr>
              <a:t>3 things to learn:</a:t>
            </a:r>
          </a:p>
          <a:p>
            <a:pPr marL="1974272" indent="-1974272">
              <a:buClr>
                <a:srgbClr val="FFFFFF"/>
              </a:buClr>
              <a:buSzPct val="100000"/>
              <a:buAutoNum type="arabicPeriod"/>
              <a:defRPr sz="9000">
                <a:solidFill>
                  <a:srgbClr val="FFFFFF"/>
                </a:solidFill>
              </a:defRPr>
            </a:pPr>
            <a:r>
              <a:rPr dirty="0">
                <a:latin typeface="Garamond" panose="02020404030301010803" pitchFamily="18" charset="0"/>
              </a:rPr>
              <a:t>“</a:t>
            </a:r>
            <a:r>
              <a:rPr dirty="0" err="1">
                <a:latin typeface="Garamond" panose="02020404030301010803" pitchFamily="18" charset="0"/>
              </a:rPr>
              <a:t>Firstfruits</a:t>
            </a:r>
            <a:r>
              <a:rPr dirty="0">
                <a:latin typeface="Garamond" panose="02020404030301010803" pitchFamily="18" charset="0"/>
              </a:rPr>
              <a:t> of Achaia”</a:t>
            </a:r>
          </a:p>
          <a:p>
            <a:pPr marL="1974272" indent="-1974272">
              <a:buClr>
                <a:srgbClr val="FFFFFF"/>
              </a:buClr>
              <a:buSzPct val="100000"/>
              <a:buAutoNum type="arabicPeriod"/>
              <a:defRPr sz="9000">
                <a:solidFill>
                  <a:srgbClr val="FFFFFF"/>
                </a:solidFill>
              </a:defRPr>
            </a:pPr>
            <a:r>
              <a:rPr dirty="0">
                <a:latin typeface="Garamond" panose="02020404030301010803" pitchFamily="18" charset="0"/>
              </a:rPr>
              <a:t>“Devoted themselves to serving the saints”</a:t>
            </a:r>
          </a:p>
          <a:p>
            <a:pPr marL="1974272" indent="-1974272">
              <a:buClr>
                <a:srgbClr val="FFFFFF"/>
              </a:buClr>
              <a:buSzPct val="100000"/>
              <a:buAutoNum type="arabicPeriod" startAt="3"/>
              <a:defRPr sz="9000">
                <a:solidFill>
                  <a:srgbClr val="FFFFFF"/>
                </a:solidFill>
              </a:defRPr>
            </a:pPr>
            <a:r>
              <a:rPr dirty="0">
                <a:latin typeface="Garamond" panose="02020404030301010803" pitchFamily="18" charset="0"/>
              </a:rPr>
              <a:t>“They have refreshed my spirit and yours”</a:t>
            </a:r>
          </a:p>
        </p:txBody>
      </p:sp>
      <p:sp>
        <p:nvSpPr>
          <p:cNvPr id="365" name="Home"/>
          <p:cNvSpPr/>
          <p:nvPr/>
        </p:nvSpPr>
        <p:spPr>
          <a:xfrm>
            <a:off x="897516"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66" name="Home"/>
          <p:cNvSpPr/>
          <p:nvPr/>
        </p:nvSpPr>
        <p:spPr>
          <a:xfrm>
            <a:off x="1451058"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67" name="Home"/>
          <p:cNvSpPr/>
          <p:nvPr/>
        </p:nvSpPr>
        <p:spPr>
          <a:xfrm>
            <a:off x="1980904"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68" name="Home"/>
          <p:cNvSpPr/>
          <p:nvPr/>
        </p:nvSpPr>
        <p:spPr>
          <a:xfrm>
            <a:off x="2510749"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69" name="Home"/>
          <p:cNvSpPr/>
          <p:nvPr/>
        </p:nvSpPr>
        <p:spPr>
          <a:xfrm>
            <a:off x="306429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70" name="Home"/>
          <p:cNvSpPr/>
          <p:nvPr/>
        </p:nvSpPr>
        <p:spPr>
          <a:xfrm>
            <a:off x="3617834"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71" name="Home"/>
          <p:cNvSpPr/>
          <p:nvPr/>
        </p:nvSpPr>
        <p:spPr>
          <a:xfrm>
            <a:off x="4147679"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72" name="Home"/>
          <p:cNvSpPr/>
          <p:nvPr/>
        </p:nvSpPr>
        <p:spPr>
          <a:xfrm>
            <a:off x="467752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73" name="Home"/>
          <p:cNvSpPr/>
          <p:nvPr/>
        </p:nvSpPr>
        <p:spPr>
          <a:xfrm>
            <a:off x="5231067"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74" name="Home"/>
          <p:cNvSpPr/>
          <p:nvPr/>
        </p:nvSpPr>
        <p:spPr>
          <a:xfrm>
            <a:off x="5784609"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75" name="Home"/>
          <p:cNvSpPr/>
          <p:nvPr/>
        </p:nvSpPr>
        <p:spPr>
          <a:xfrm>
            <a:off x="631445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76" name="Home"/>
          <p:cNvSpPr/>
          <p:nvPr/>
        </p:nvSpPr>
        <p:spPr>
          <a:xfrm>
            <a:off x="6844300"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77" name="Home"/>
          <p:cNvSpPr/>
          <p:nvPr/>
        </p:nvSpPr>
        <p:spPr>
          <a:xfrm>
            <a:off x="7397843"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78" name="Home"/>
          <p:cNvSpPr/>
          <p:nvPr/>
        </p:nvSpPr>
        <p:spPr>
          <a:xfrm>
            <a:off x="795138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79" name="Home"/>
          <p:cNvSpPr/>
          <p:nvPr/>
        </p:nvSpPr>
        <p:spPr>
          <a:xfrm>
            <a:off x="8481230"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80" name="Home"/>
          <p:cNvSpPr/>
          <p:nvPr/>
        </p:nvSpPr>
        <p:spPr>
          <a:xfrm>
            <a:off x="9011076"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81" name="Home"/>
          <p:cNvSpPr/>
          <p:nvPr/>
        </p:nvSpPr>
        <p:spPr>
          <a:xfrm>
            <a:off x="954092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82" name="Home"/>
          <p:cNvSpPr/>
          <p:nvPr/>
        </p:nvSpPr>
        <p:spPr>
          <a:xfrm>
            <a:off x="10094464"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83" name="Home"/>
          <p:cNvSpPr/>
          <p:nvPr/>
        </p:nvSpPr>
        <p:spPr>
          <a:xfrm>
            <a:off x="10624309"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84" name="Home"/>
          <p:cNvSpPr/>
          <p:nvPr/>
        </p:nvSpPr>
        <p:spPr>
          <a:xfrm>
            <a:off x="11154154"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85" name="Home"/>
          <p:cNvSpPr/>
          <p:nvPr/>
        </p:nvSpPr>
        <p:spPr>
          <a:xfrm>
            <a:off x="11707697"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86" name="Home"/>
          <p:cNvSpPr/>
          <p:nvPr/>
        </p:nvSpPr>
        <p:spPr>
          <a:xfrm>
            <a:off x="12261239"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87" name="Home"/>
          <p:cNvSpPr/>
          <p:nvPr/>
        </p:nvSpPr>
        <p:spPr>
          <a:xfrm>
            <a:off x="1279108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88" name="Home"/>
          <p:cNvSpPr/>
          <p:nvPr/>
        </p:nvSpPr>
        <p:spPr>
          <a:xfrm>
            <a:off x="1332093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89" name="Home"/>
          <p:cNvSpPr/>
          <p:nvPr/>
        </p:nvSpPr>
        <p:spPr>
          <a:xfrm>
            <a:off x="1387447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90" name="Home"/>
          <p:cNvSpPr/>
          <p:nvPr/>
        </p:nvSpPr>
        <p:spPr>
          <a:xfrm>
            <a:off x="1442801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91" name="Home"/>
          <p:cNvSpPr/>
          <p:nvPr/>
        </p:nvSpPr>
        <p:spPr>
          <a:xfrm>
            <a:off x="14957860"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92" name="Home"/>
          <p:cNvSpPr/>
          <p:nvPr/>
        </p:nvSpPr>
        <p:spPr>
          <a:xfrm>
            <a:off x="15487705"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93" name="Home"/>
          <p:cNvSpPr/>
          <p:nvPr/>
        </p:nvSpPr>
        <p:spPr>
          <a:xfrm>
            <a:off x="16041248"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94" name="Home"/>
          <p:cNvSpPr/>
          <p:nvPr/>
        </p:nvSpPr>
        <p:spPr>
          <a:xfrm>
            <a:off x="16594790"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95" name="Home"/>
          <p:cNvSpPr/>
          <p:nvPr/>
        </p:nvSpPr>
        <p:spPr>
          <a:xfrm>
            <a:off x="1712463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96" name="Home"/>
          <p:cNvSpPr/>
          <p:nvPr/>
        </p:nvSpPr>
        <p:spPr>
          <a:xfrm>
            <a:off x="1765448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97" name="Home"/>
          <p:cNvSpPr/>
          <p:nvPr/>
        </p:nvSpPr>
        <p:spPr>
          <a:xfrm>
            <a:off x="18208023"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98" name="Home"/>
          <p:cNvSpPr/>
          <p:nvPr/>
        </p:nvSpPr>
        <p:spPr>
          <a:xfrm>
            <a:off x="1877669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399" name="Home"/>
          <p:cNvSpPr/>
          <p:nvPr/>
        </p:nvSpPr>
        <p:spPr>
          <a:xfrm>
            <a:off x="19345357"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00" name="Home"/>
          <p:cNvSpPr/>
          <p:nvPr/>
        </p:nvSpPr>
        <p:spPr>
          <a:xfrm>
            <a:off x="1987520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01" name="Home"/>
          <p:cNvSpPr/>
          <p:nvPr/>
        </p:nvSpPr>
        <p:spPr>
          <a:xfrm>
            <a:off x="2042874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02" name="Home"/>
          <p:cNvSpPr/>
          <p:nvPr/>
        </p:nvSpPr>
        <p:spPr>
          <a:xfrm>
            <a:off x="20982288"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03" name="Home"/>
          <p:cNvSpPr/>
          <p:nvPr/>
        </p:nvSpPr>
        <p:spPr>
          <a:xfrm>
            <a:off x="21512133"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04" name="Home"/>
          <p:cNvSpPr/>
          <p:nvPr/>
        </p:nvSpPr>
        <p:spPr>
          <a:xfrm>
            <a:off x="22041978"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05" name="Home"/>
          <p:cNvSpPr/>
          <p:nvPr/>
        </p:nvSpPr>
        <p:spPr>
          <a:xfrm>
            <a:off x="2259552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06" name="Home"/>
          <p:cNvSpPr/>
          <p:nvPr/>
        </p:nvSpPr>
        <p:spPr>
          <a:xfrm>
            <a:off x="23164187"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07" name="Gal. 6:9-10 — “Let us not get tired of doing good, for we will reap at the proper time if we don’t give up. Therefore, as we have opportunity, let us work for the good of all, especially for those who belong to the household of faith.”"/>
          <p:cNvSpPr/>
          <p:nvPr/>
        </p:nvSpPr>
        <p:spPr>
          <a:xfrm>
            <a:off x="976748" y="10226506"/>
            <a:ext cx="22430504" cy="3217139"/>
          </a:xfrm>
          <a:prstGeom prst="roundRect">
            <a:avLst>
              <a:gd name="adj" fmla="val 16198"/>
            </a:avLst>
          </a:prstGeom>
          <a:solidFill>
            <a:schemeClr val="accent2">
              <a:hueOff val="240640"/>
              <a:satOff val="2542"/>
              <a:lumOff val="-13198"/>
            </a:schemeClr>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1130300">
              <a:lnSpc>
                <a:spcPct val="100000"/>
              </a:lnSpc>
              <a:defRPr sz="4800">
                <a:solidFill>
                  <a:srgbClr val="FFFFFF"/>
                </a:solidFill>
                <a:latin typeface="Graphik"/>
                <a:ea typeface="Graphik"/>
                <a:cs typeface="Graphik"/>
                <a:sym typeface="Graphik"/>
              </a:defRPr>
            </a:lvl1pPr>
          </a:lstStyle>
          <a:p>
            <a:r>
              <a:t>Gal. 6:9-10 — “Let us not get tired of doing good, for we will reap at the proper time if we don’t give up. Therefore, as we have opportunity, let us work for the good of all, especially for those who belong to the household of faith.”</a:t>
            </a:r>
          </a:p>
        </p:txBody>
      </p:sp>
      <p:sp>
        <p:nvSpPr>
          <p:cNvPr id="48" name="Households of Stephanas"/>
          <p:cNvSpPr txBox="1">
            <a:spLocks noGrp="1"/>
          </p:cNvSpPr>
          <p:nvPr>
            <p:ph type="title"/>
          </p:nvPr>
        </p:nvSpPr>
        <p:spPr>
          <a:xfrm>
            <a:off x="2785151" y="403812"/>
            <a:ext cx="18545892" cy="2124311"/>
          </a:xfrm>
          <a:prstGeom prst="rect">
            <a:avLst/>
          </a:prstGeom>
        </p:spPr>
        <p:txBody>
          <a:bodyPr>
            <a:noAutofit/>
          </a:bodyPr>
          <a:lstStyle>
            <a:lvl1pPr>
              <a:defRPr sz="9600" spc="-96">
                <a:solidFill>
                  <a:srgbClr val="FFFFFF"/>
                </a:solidFill>
              </a:defRPr>
            </a:lvl1pPr>
          </a:lstStyle>
          <a:p>
            <a:r>
              <a:rPr sz="11500" dirty="0">
                <a:latin typeface="Garamond" panose="02020404030301010803" pitchFamily="18" charset="0"/>
              </a:rPr>
              <a:t>Households of </a:t>
            </a:r>
            <a:r>
              <a:rPr sz="11500" dirty="0" err="1">
                <a:latin typeface="Garamond" panose="02020404030301010803" pitchFamily="18" charset="0"/>
              </a:rPr>
              <a:t>Stephanas</a:t>
            </a:r>
            <a:endParaRPr sz="11500" dirty="0">
              <a:latin typeface="Garamond" panose="02020404030301010803"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push/>
      </p:transition>
    </mc:Choice>
    <mc:Fallback xmlns="" xmlns:m="http://schemas.openxmlformats.org/officeDocument/2006/math" xmlns:a14="http://schemas.microsoft.com/office/drawing/2010/main">
      <p:transition spd="fast">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1" nodeType="clickEffect">
                                  <p:stCondLst>
                                    <p:cond delay="0"/>
                                  </p:stCondLst>
                                  <p:iterate type="lt">
                                    <p:tmAbs val="0"/>
                                  </p:iterate>
                                  <p:childTnLst>
                                    <p:set>
                                      <p:cBhvr>
                                        <p:cTn id="6" fill="hold"/>
                                        <p:tgtEl>
                                          <p:spTgt spid="407"/>
                                        </p:tgtEl>
                                        <p:attrNameLst>
                                          <p:attrName>style.visibility</p:attrName>
                                        </p:attrNameLst>
                                      </p:cBhvr>
                                      <p:to>
                                        <p:strVal val="visible"/>
                                      </p:to>
                                    </p:set>
                                    <p:animEffect transition="in" filter="fade">
                                      <p:cBhvr>
                                        <p:cTn id="7" dur="2000"/>
                                        <p:tgtEl>
                                          <p:spTgt spid="4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 grpId="1"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54E9B"/>
        </a:solidFill>
        <a:effectLst/>
      </p:bgPr>
    </p:bg>
    <p:spTree>
      <p:nvGrpSpPr>
        <p:cNvPr id="1" name=""/>
        <p:cNvGrpSpPr/>
        <p:nvPr/>
      </p:nvGrpSpPr>
      <p:grpSpPr>
        <a:xfrm>
          <a:off x="0" y="0"/>
          <a:ext cx="0" cy="0"/>
          <a:chOff x="0" y="0"/>
          <a:chExt cx="0" cy="0"/>
        </a:xfrm>
      </p:grpSpPr>
      <p:sp>
        <p:nvSpPr>
          <p:cNvPr id="411" name="2 things to do for households of Stephanas:…"/>
          <p:cNvSpPr txBox="1">
            <a:spLocks noGrp="1"/>
          </p:cNvSpPr>
          <p:nvPr>
            <p:ph type="body" idx="1"/>
          </p:nvPr>
        </p:nvSpPr>
        <p:spPr>
          <a:xfrm>
            <a:off x="276046" y="2757735"/>
            <a:ext cx="23870268" cy="10986827"/>
          </a:xfrm>
          <a:prstGeom prst="rect">
            <a:avLst/>
          </a:prstGeom>
        </p:spPr>
        <p:txBody>
          <a:bodyPr>
            <a:normAutofit/>
          </a:bodyPr>
          <a:lstStyle/>
          <a:p>
            <a:pPr marL="0" indent="0" defTabSz="2340805">
              <a:spcBef>
                <a:spcPts val="2300"/>
              </a:spcBef>
              <a:buSzTx/>
              <a:buNone/>
              <a:defRPr sz="8640">
                <a:solidFill>
                  <a:srgbClr val="FFFFFF"/>
                </a:solidFill>
              </a:defRPr>
            </a:pPr>
            <a:r>
              <a:rPr sz="9000" dirty="0">
                <a:latin typeface="Garamond" panose="02020404030301010803" pitchFamily="18" charset="0"/>
              </a:rPr>
              <a:t>2 things to do for households of </a:t>
            </a:r>
            <a:r>
              <a:rPr sz="9000" dirty="0" err="1">
                <a:latin typeface="Garamond" panose="02020404030301010803" pitchFamily="18" charset="0"/>
              </a:rPr>
              <a:t>Stephanas</a:t>
            </a:r>
            <a:r>
              <a:rPr sz="9000" dirty="0">
                <a:latin typeface="Garamond" panose="02020404030301010803" pitchFamily="18" charset="0"/>
              </a:rPr>
              <a:t>:</a:t>
            </a:r>
          </a:p>
          <a:p>
            <a:pPr marL="1895301" indent="-1895301" defTabSz="2340805">
              <a:spcBef>
                <a:spcPts val="2300"/>
              </a:spcBef>
              <a:buClr>
                <a:srgbClr val="FFFFFF"/>
              </a:buClr>
              <a:buSzPct val="100000"/>
              <a:buAutoNum type="arabicPeriod"/>
              <a:defRPr sz="8640">
                <a:solidFill>
                  <a:srgbClr val="FFFFFF"/>
                </a:solidFill>
              </a:defRPr>
            </a:pPr>
            <a:r>
              <a:rPr sz="9000" dirty="0">
                <a:latin typeface="Garamond" panose="02020404030301010803" pitchFamily="18" charset="0"/>
              </a:rPr>
              <a:t>“Submit to such people”</a:t>
            </a:r>
          </a:p>
          <a:p>
            <a:pPr marL="2821893" lvl="1" indent="-1895301" defTabSz="2340805">
              <a:spcBef>
                <a:spcPts val="2300"/>
              </a:spcBef>
              <a:buClr>
                <a:srgbClr val="FFFFFF"/>
              </a:buClr>
              <a:buSzPct val="100000"/>
              <a:buAutoNum type="arabicPeriod"/>
              <a:defRPr sz="4416">
                <a:solidFill>
                  <a:srgbClr val="FFFFFF"/>
                </a:solidFill>
              </a:defRPr>
            </a:pPr>
            <a:r>
              <a:rPr sz="5200" dirty="0">
                <a:latin typeface="Garamond" panose="02020404030301010803" pitchFamily="18" charset="0"/>
              </a:rPr>
              <a:t>Rom. 13:1a — “Let everyone </a:t>
            </a:r>
            <a:r>
              <a:rPr sz="5200" u="sng" dirty="0">
                <a:latin typeface="Garamond" panose="02020404030301010803" pitchFamily="18" charset="0"/>
                <a:ea typeface="Canela Text Bold"/>
                <a:cs typeface="Canela Text Bold"/>
                <a:sym typeface="Canela Text Bold"/>
              </a:rPr>
              <a:t>submit</a:t>
            </a:r>
            <a:r>
              <a:rPr sz="5200" dirty="0">
                <a:latin typeface="Garamond" panose="02020404030301010803" pitchFamily="18" charset="0"/>
              </a:rPr>
              <a:t> to the governing authorities”</a:t>
            </a:r>
          </a:p>
          <a:p>
            <a:pPr marL="2821893" lvl="1" indent="-1895301" defTabSz="2340805">
              <a:spcBef>
                <a:spcPts val="2300"/>
              </a:spcBef>
              <a:buClr>
                <a:srgbClr val="FFFFFF"/>
              </a:buClr>
              <a:buSzPct val="100000"/>
              <a:buAutoNum type="arabicPeriod"/>
              <a:defRPr sz="4416">
                <a:solidFill>
                  <a:srgbClr val="FFFFFF"/>
                </a:solidFill>
              </a:defRPr>
            </a:pPr>
            <a:r>
              <a:rPr sz="5200" dirty="0">
                <a:latin typeface="Garamond" panose="02020404030301010803" pitchFamily="18" charset="0"/>
              </a:rPr>
              <a:t>Col. 3:18 — “Wives, </a:t>
            </a:r>
            <a:r>
              <a:rPr sz="5200" u="sng" dirty="0">
                <a:latin typeface="Garamond" panose="02020404030301010803" pitchFamily="18" charset="0"/>
                <a:ea typeface="Canela Text Bold"/>
                <a:cs typeface="Canela Text Bold"/>
                <a:sym typeface="Canela Text Bold"/>
              </a:rPr>
              <a:t>submit</a:t>
            </a:r>
            <a:r>
              <a:rPr sz="5200" dirty="0">
                <a:latin typeface="Garamond" panose="02020404030301010803" pitchFamily="18" charset="0"/>
              </a:rPr>
              <a:t> yourselves to your husbands, as is fitting in the Lord.”</a:t>
            </a:r>
          </a:p>
          <a:p>
            <a:pPr marL="2821893" lvl="1" indent="-1895301" defTabSz="2340805">
              <a:spcBef>
                <a:spcPts val="2300"/>
              </a:spcBef>
              <a:buClr>
                <a:srgbClr val="FFFFFF"/>
              </a:buClr>
              <a:buSzPct val="100000"/>
              <a:buAutoNum type="arabicPeriod"/>
              <a:defRPr sz="4416">
                <a:solidFill>
                  <a:srgbClr val="FFFFFF"/>
                </a:solidFill>
              </a:defRPr>
            </a:pPr>
            <a:r>
              <a:rPr sz="5200" dirty="0">
                <a:latin typeface="Garamond" panose="02020404030301010803" pitchFamily="18" charset="0"/>
              </a:rPr>
              <a:t>Titus 2:9 — “Slaves are to </a:t>
            </a:r>
            <a:r>
              <a:rPr sz="5200" u="sng" dirty="0">
                <a:latin typeface="Garamond" panose="02020404030301010803" pitchFamily="18" charset="0"/>
                <a:ea typeface="Canela Text Bold"/>
                <a:cs typeface="Canela Text Bold"/>
                <a:sym typeface="Canela Text Bold"/>
              </a:rPr>
              <a:t>submit</a:t>
            </a:r>
            <a:r>
              <a:rPr sz="5200" dirty="0">
                <a:latin typeface="Garamond" panose="02020404030301010803" pitchFamily="18" charset="0"/>
              </a:rPr>
              <a:t> to their masters in everything”</a:t>
            </a:r>
          </a:p>
          <a:p>
            <a:pPr marL="2821893" lvl="1" indent="-1895301" defTabSz="2340805">
              <a:spcBef>
                <a:spcPts val="2300"/>
              </a:spcBef>
              <a:buClr>
                <a:srgbClr val="FFFFFF"/>
              </a:buClr>
              <a:buSzPct val="100000"/>
              <a:buAutoNum type="arabicPeriod"/>
              <a:defRPr sz="4416">
                <a:solidFill>
                  <a:srgbClr val="FFFFFF"/>
                </a:solidFill>
              </a:defRPr>
            </a:pPr>
            <a:r>
              <a:rPr sz="5200" dirty="0">
                <a:latin typeface="Garamond" panose="02020404030301010803" pitchFamily="18" charset="0"/>
              </a:rPr>
              <a:t>James 4:7 — “Therefore, </a:t>
            </a:r>
            <a:r>
              <a:rPr sz="5200" u="sng" dirty="0">
                <a:latin typeface="Garamond" panose="02020404030301010803" pitchFamily="18" charset="0"/>
                <a:ea typeface="Canela Text Bold"/>
                <a:cs typeface="Canela Text Bold"/>
                <a:sym typeface="Canela Text Bold"/>
              </a:rPr>
              <a:t>submit</a:t>
            </a:r>
            <a:r>
              <a:rPr sz="5200" dirty="0">
                <a:latin typeface="Garamond" panose="02020404030301010803" pitchFamily="18" charset="0"/>
              </a:rPr>
              <a:t> to God”</a:t>
            </a:r>
          </a:p>
          <a:p>
            <a:pPr marL="2821893" lvl="1" indent="-1895301" defTabSz="2340805">
              <a:spcBef>
                <a:spcPts val="2300"/>
              </a:spcBef>
              <a:buClr>
                <a:srgbClr val="FFFFFF"/>
              </a:buClr>
              <a:buSzPct val="100000"/>
              <a:buAutoNum type="arabicPeriod"/>
              <a:defRPr sz="4416">
                <a:solidFill>
                  <a:srgbClr val="FFFFFF"/>
                </a:solidFill>
              </a:defRPr>
            </a:pPr>
            <a:r>
              <a:rPr sz="5200" dirty="0">
                <a:latin typeface="Garamond" panose="02020404030301010803" pitchFamily="18" charset="0"/>
              </a:rPr>
              <a:t>Eph. 5:18-21 — “be filled by the Spirit: speaking to one another in psalms, hymns, and spiritual songs, singing and making music with your heart to the Lord, giving thanks always for everything to God the Father in the name of our Lord Jesus Christ, </a:t>
            </a:r>
            <a:r>
              <a:rPr sz="5200" u="sng" dirty="0">
                <a:latin typeface="Garamond" panose="02020404030301010803" pitchFamily="18" charset="0"/>
                <a:ea typeface="Canela Text Bold"/>
                <a:cs typeface="Canela Text Bold"/>
                <a:sym typeface="Canela Text Bold"/>
              </a:rPr>
              <a:t>submitting</a:t>
            </a:r>
            <a:r>
              <a:rPr sz="5200" dirty="0">
                <a:latin typeface="Garamond" panose="02020404030301010803" pitchFamily="18" charset="0"/>
              </a:rPr>
              <a:t> to one another in the fear of Christ.”</a:t>
            </a:r>
          </a:p>
        </p:txBody>
      </p:sp>
      <p:sp>
        <p:nvSpPr>
          <p:cNvPr id="413" name="Home"/>
          <p:cNvSpPr/>
          <p:nvPr/>
        </p:nvSpPr>
        <p:spPr>
          <a:xfrm>
            <a:off x="897516"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14" name="Home"/>
          <p:cNvSpPr/>
          <p:nvPr/>
        </p:nvSpPr>
        <p:spPr>
          <a:xfrm>
            <a:off x="1451058"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15" name="Home"/>
          <p:cNvSpPr/>
          <p:nvPr/>
        </p:nvSpPr>
        <p:spPr>
          <a:xfrm>
            <a:off x="1980904"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16" name="Home"/>
          <p:cNvSpPr/>
          <p:nvPr/>
        </p:nvSpPr>
        <p:spPr>
          <a:xfrm>
            <a:off x="2510749"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17" name="Home"/>
          <p:cNvSpPr/>
          <p:nvPr/>
        </p:nvSpPr>
        <p:spPr>
          <a:xfrm>
            <a:off x="306429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18" name="Home"/>
          <p:cNvSpPr/>
          <p:nvPr/>
        </p:nvSpPr>
        <p:spPr>
          <a:xfrm>
            <a:off x="3617834"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19" name="Home"/>
          <p:cNvSpPr/>
          <p:nvPr/>
        </p:nvSpPr>
        <p:spPr>
          <a:xfrm>
            <a:off x="4147679"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20" name="Home"/>
          <p:cNvSpPr/>
          <p:nvPr/>
        </p:nvSpPr>
        <p:spPr>
          <a:xfrm>
            <a:off x="467752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21" name="Home"/>
          <p:cNvSpPr/>
          <p:nvPr/>
        </p:nvSpPr>
        <p:spPr>
          <a:xfrm>
            <a:off x="5231067"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22" name="Home"/>
          <p:cNvSpPr/>
          <p:nvPr/>
        </p:nvSpPr>
        <p:spPr>
          <a:xfrm>
            <a:off x="5784609"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23" name="Home"/>
          <p:cNvSpPr/>
          <p:nvPr/>
        </p:nvSpPr>
        <p:spPr>
          <a:xfrm>
            <a:off x="631445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24" name="Home"/>
          <p:cNvSpPr/>
          <p:nvPr/>
        </p:nvSpPr>
        <p:spPr>
          <a:xfrm>
            <a:off x="6844300"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25" name="Home"/>
          <p:cNvSpPr/>
          <p:nvPr/>
        </p:nvSpPr>
        <p:spPr>
          <a:xfrm>
            <a:off x="7397843"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26" name="Home"/>
          <p:cNvSpPr/>
          <p:nvPr/>
        </p:nvSpPr>
        <p:spPr>
          <a:xfrm>
            <a:off x="795138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27" name="Home"/>
          <p:cNvSpPr/>
          <p:nvPr/>
        </p:nvSpPr>
        <p:spPr>
          <a:xfrm>
            <a:off x="8481230"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28" name="Home"/>
          <p:cNvSpPr/>
          <p:nvPr/>
        </p:nvSpPr>
        <p:spPr>
          <a:xfrm>
            <a:off x="9011076"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29" name="Home"/>
          <p:cNvSpPr/>
          <p:nvPr/>
        </p:nvSpPr>
        <p:spPr>
          <a:xfrm>
            <a:off x="954092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30" name="Home"/>
          <p:cNvSpPr/>
          <p:nvPr/>
        </p:nvSpPr>
        <p:spPr>
          <a:xfrm>
            <a:off x="10094464"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31" name="Home"/>
          <p:cNvSpPr/>
          <p:nvPr/>
        </p:nvSpPr>
        <p:spPr>
          <a:xfrm>
            <a:off x="10624309"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32" name="Home"/>
          <p:cNvSpPr/>
          <p:nvPr/>
        </p:nvSpPr>
        <p:spPr>
          <a:xfrm>
            <a:off x="11154154"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33" name="Home"/>
          <p:cNvSpPr/>
          <p:nvPr/>
        </p:nvSpPr>
        <p:spPr>
          <a:xfrm>
            <a:off x="11707697"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34" name="Home"/>
          <p:cNvSpPr/>
          <p:nvPr/>
        </p:nvSpPr>
        <p:spPr>
          <a:xfrm>
            <a:off x="12261239"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35" name="Home"/>
          <p:cNvSpPr/>
          <p:nvPr/>
        </p:nvSpPr>
        <p:spPr>
          <a:xfrm>
            <a:off x="1279108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36" name="Home"/>
          <p:cNvSpPr/>
          <p:nvPr/>
        </p:nvSpPr>
        <p:spPr>
          <a:xfrm>
            <a:off x="1332093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37" name="Home"/>
          <p:cNvSpPr/>
          <p:nvPr/>
        </p:nvSpPr>
        <p:spPr>
          <a:xfrm>
            <a:off x="1387447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38" name="Home"/>
          <p:cNvSpPr/>
          <p:nvPr/>
        </p:nvSpPr>
        <p:spPr>
          <a:xfrm>
            <a:off x="1442801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39" name="Home"/>
          <p:cNvSpPr/>
          <p:nvPr/>
        </p:nvSpPr>
        <p:spPr>
          <a:xfrm>
            <a:off x="14957860"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40" name="Home"/>
          <p:cNvSpPr/>
          <p:nvPr/>
        </p:nvSpPr>
        <p:spPr>
          <a:xfrm>
            <a:off x="15487705"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41" name="Home"/>
          <p:cNvSpPr/>
          <p:nvPr/>
        </p:nvSpPr>
        <p:spPr>
          <a:xfrm>
            <a:off x="16041248"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42" name="Home"/>
          <p:cNvSpPr/>
          <p:nvPr/>
        </p:nvSpPr>
        <p:spPr>
          <a:xfrm>
            <a:off x="16594790"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43" name="Home"/>
          <p:cNvSpPr/>
          <p:nvPr/>
        </p:nvSpPr>
        <p:spPr>
          <a:xfrm>
            <a:off x="1712463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44" name="Home"/>
          <p:cNvSpPr/>
          <p:nvPr/>
        </p:nvSpPr>
        <p:spPr>
          <a:xfrm>
            <a:off x="1765448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45" name="Home"/>
          <p:cNvSpPr/>
          <p:nvPr/>
        </p:nvSpPr>
        <p:spPr>
          <a:xfrm>
            <a:off x="18208023"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46" name="Home"/>
          <p:cNvSpPr/>
          <p:nvPr/>
        </p:nvSpPr>
        <p:spPr>
          <a:xfrm>
            <a:off x="1877669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47" name="Home"/>
          <p:cNvSpPr/>
          <p:nvPr/>
        </p:nvSpPr>
        <p:spPr>
          <a:xfrm>
            <a:off x="19345357"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48" name="Home"/>
          <p:cNvSpPr/>
          <p:nvPr/>
        </p:nvSpPr>
        <p:spPr>
          <a:xfrm>
            <a:off x="1987520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49" name="Home"/>
          <p:cNvSpPr/>
          <p:nvPr/>
        </p:nvSpPr>
        <p:spPr>
          <a:xfrm>
            <a:off x="2042874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50" name="Home"/>
          <p:cNvSpPr/>
          <p:nvPr/>
        </p:nvSpPr>
        <p:spPr>
          <a:xfrm>
            <a:off x="20982288"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51" name="Home"/>
          <p:cNvSpPr/>
          <p:nvPr/>
        </p:nvSpPr>
        <p:spPr>
          <a:xfrm>
            <a:off x="21512133"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52" name="Home"/>
          <p:cNvSpPr/>
          <p:nvPr/>
        </p:nvSpPr>
        <p:spPr>
          <a:xfrm>
            <a:off x="22041978"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53" name="Home"/>
          <p:cNvSpPr/>
          <p:nvPr/>
        </p:nvSpPr>
        <p:spPr>
          <a:xfrm>
            <a:off x="2259552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54" name="Home"/>
          <p:cNvSpPr/>
          <p:nvPr/>
        </p:nvSpPr>
        <p:spPr>
          <a:xfrm>
            <a:off x="23164187"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55" name="Application — How to submit to a household of Stephanas:…"/>
          <p:cNvSpPr/>
          <p:nvPr/>
        </p:nvSpPr>
        <p:spPr>
          <a:xfrm>
            <a:off x="11162650" y="5744995"/>
            <a:ext cx="12983663" cy="5335617"/>
          </a:xfrm>
          <a:prstGeom prst="roundRect">
            <a:avLst>
              <a:gd name="adj" fmla="val 9270"/>
            </a:avLst>
          </a:prstGeom>
          <a:solidFill>
            <a:schemeClr val="accent2">
              <a:hueOff val="240640"/>
              <a:satOff val="2542"/>
              <a:lumOff val="-13198"/>
            </a:schemeClr>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defTabSz="1130300">
              <a:lnSpc>
                <a:spcPct val="100000"/>
              </a:lnSpc>
              <a:defRPr sz="6300">
                <a:solidFill>
                  <a:srgbClr val="FFFFFF"/>
                </a:solidFill>
                <a:latin typeface="Graphik"/>
                <a:ea typeface="Graphik"/>
                <a:cs typeface="Graphik"/>
                <a:sym typeface="Graphik"/>
              </a:defRPr>
            </a:pPr>
            <a:r>
              <a:t>Application — How to submit to a household of Stephanas:</a:t>
            </a:r>
          </a:p>
          <a:p>
            <a:pPr marL="1381990" indent="-1381990" algn="l" defTabSz="1130300">
              <a:lnSpc>
                <a:spcPct val="100000"/>
              </a:lnSpc>
              <a:buClr>
                <a:srgbClr val="FFFFFF"/>
              </a:buClr>
              <a:buSzPct val="100000"/>
              <a:buAutoNum type="arabicPeriod"/>
              <a:defRPr sz="6300">
                <a:solidFill>
                  <a:srgbClr val="FFFFFF"/>
                </a:solidFill>
                <a:latin typeface="Graphik"/>
                <a:ea typeface="Graphik"/>
                <a:cs typeface="Graphik"/>
                <a:sym typeface="Graphik"/>
              </a:defRPr>
            </a:pPr>
            <a:r>
              <a:t>Serve them. </a:t>
            </a:r>
          </a:p>
          <a:p>
            <a:pPr marL="1381990" indent="-1381990" algn="l" defTabSz="1130300">
              <a:lnSpc>
                <a:spcPct val="100000"/>
              </a:lnSpc>
              <a:buClr>
                <a:srgbClr val="FFFFFF"/>
              </a:buClr>
              <a:buSzPct val="100000"/>
              <a:buAutoNum type="arabicPeriod"/>
              <a:defRPr sz="6300">
                <a:solidFill>
                  <a:srgbClr val="FFFFFF"/>
                </a:solidFill>
                <a:latin typeface="Graphik"/>
                <a:ea typeface="Graphik"/>
                <a:cs typeface="Graphik"/>
                <a:sym typeface="Graphik"/>
              </a:defRPr>
            </a:pPr>
            <a:r>
              <a:t>Seek &amp; listen to their counsel.</a:t>
            </a:r>
          </a:p>
        </p:txBody>
      </p:sp>
      <p:sp>
        <p:nvSpPr>
          <p:cNvPr id="48" name="Households of Stephanas"/>
          <p:cNvSpPr txBox="1">
            <a:spLocks noGrp="1"/>
          </p:cNvSpPr>
          <p:nvPr>
            <p:ph type="title"/>
          </p:nvPr>
        </p:nvSpPr>
        <p:spPr>
          <a:xfrm>
            <a:off x="2785151" y="403812"/>
            <a:ext cx="18545892" cy="2124311"/>
          </a:xfrm>
          <a:prstGeom prst="rect">
            <a:avLst/>
          </a:prstGeom>
        </p:spPr>
        <p:txBody>
          <a:bodyPr>
            <a:noAutofit/>
          </a:bodyPr>
          <a:lstStyle>
            <a:lvl1pPr>
              <a:defRPr sz="9600" spc="-96">
                <a:solidFill>
                  <a:srgbClr val="FFFFFF"/>
                </a:solidFill>
              </a:defRPr>
            </a:lvl1pPr>
          </a:lstStyle>
          <a:p>
            <a:r>
              <a:rPr sz="11500" dirty="0">
                <a:latin typeface="Garamond" panose="02020404030301010803" pitchFamily="18" charset="0"/>
              </a:rPr>
              <a:t>Households of </a:t>
            </a:r>
            <a:r>
              <a:rPr sz="11500" dirty="0" err="1">
                <a:latin typeface="Garamond" panose="02020404030301010803" pitchFamily="18" charset="0"/>
              </a:rPr>
              <a:t>Stephanas</a:t>
            </a:r>
            <a:endParaRPr sz="11500" dirty="0">
              <a:latin typeface="Garamond" panose="02020404030301010803" pitchFamily="18" charset="0"/>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411">
                                            <p:bg/>
                                          </p:spTgt>
                                        </p:tgtEl>
                                        <p:attrNameLst>
                                          <p:attrName>style.visibility</p:attrName>
                                        </p:attrNameLst>
                                      </p:cBhvr>
                                      <p:to>
                                        <p:strVal val="visible"/>
                                      </p:to>
                                    </p:set>
                                    <p:anim calcmode="lin" valueType="num">
                                      <p:cBhvr>
                                        <p:cTn id="7" dur="700" fill="hold"/>
                                        <p:tgtEl>
                                          <p:spTgt spid="411">
                                            <p:bg/>
                                          </p:spTgt>
                                        </p:tgtEl>
                                        <p:attrNameLst>
                                          <p:attrName>ppt_x</p:attrName>
                                        </p:attrNameLst>
                                      </p:cBhvr>
                                      <p:tavLst>
                                        <p:tav tm="0">
                                          <p:val>
                                            <p:strVal val="#ppt_x"/>
                                          </p:val>
                                        </p:tav>
                                        <p:tav tm="100000">
                                          <p:val>
                                            <p:strVal val="#ppt_x"/>
                                          </p:val>
                                        </p:tav>
                                      </p:tavLst>
                                    </p:anim>
                                    <p:anim calcmode="lin" valueType="num">
                                      <p:cBhvr>
                                        <p:cTn id="8" dur="700" fill="hold"/>
                                        <p:tgtEl>
                                          <p:spTgt spid="411">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nodeType="withEffect">
                                  <p:stCondLst>
                                    <p:cond delay="0"/>
                                  </p:stCondLst>
                                  <p:iterate>
                                    <p:tmAbs val="0"/>
                                  </p:iterate>
                                  <p:childTnLst>
                                    <p:set>
                                      <p:cBhvr>
                                        <p:cTn id="10" fill="hold"/>
                                        <p:tgtEl>
                                          <p:spTgt spid="411">
                                            <p:txEl>
                                              <p:pRg st="0" end="0"/>
                                            </p:txEl>
                                          </p:spTgt>
                                        </p:tgtEl>
                                        <p:attrNameLst>
                                          <p:attrName>style.visibility</p:attrName>
                                        </p:attrNameLst>
                                      </p:cBhvr>
                                      <p:to>
                                        <p:strVal val="visible"/>
                                      </p:to>
                                    </p:set>
                                    <p:anim calcmode="lin" valueType="num">
                                      <p:cBhvr>
                                        <p:cTn id="11" dur="700" fill="hold"/>
                                        <p:tgtEl>
                                          <p:spTgt spid="411">
                                            <p:txEl>
                                              <p:pRg st="0" end="0"/>
                                            </p:txEl>
                                          </p:spTgt>
                                        </p:tgtEl>
                                        <p:attrNameLst>
                                          <p:attrName>ppt_x</p:attrName>
                                        </p:attrNameLst>
                                      </p:cBhvr>
                                      <p:tavLst>
                                        <p:tav tm="0">
                                          <p:val>
                                            <p:strVal val="#ppt_x"/>
                                          </p:val>
                                        </p:tav>
                                        <p:tav tm="100000">
                                          <p:val>
                                            <p:strVal val="#ppt_x"/>
                                          </p:val>
                                        </p:tav>
                                      </p:tavLst>
                                    </p:anim>
                                    <p:anim calcmode="lin" valueType="num">
                                      <p:cBhvr>
                                        <p:cTn id="12" dur="700" fill="hold"/>
                                        <p:tgtEl>
                                          <p:spTgt spid="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411">
                                            <p:txEl>
                                              <p:pRg st="1" end="1"/>
                                            </p:txEl>
                                          </p:spTgt>
                                        </p:tgtEl>
                                        <p:attrNameLst>
                                          <p:attrName>style.visibility</p:attrName>
                                        </p:attrNameLst>
                                      </p:cBhvr>
                                      <p:to>
                                        <p:strVal val="visible"/>
                                      </p:to>
                                    </p:set>
                                    <p:anim calcmode="lin" valueType="num">
                                      <p:cBhvr>
                                        <p:cTn id="17" dur="700" fill="hold"/>
                                        <p:tgtEl>
                                          <p:spTgt spid="411">
                                            <p:txEl>
                                              <p:pRg st="1" end="1"/>
                                            </p:txEl>
                                          </p:spTgt>
                                        </p:tgtEl>
                                        <p:attrNameLst>
                                          <p:attrName>ppt_x</p:attrName>
                                        </p:attrNameLst>
                                      </p:cBhvr>
                                      <p:tavLst>
                                        <p:tav tm="0">
                                          <p:val>
                                            <p:strVal val="#ppt_x"/>
                                          </p:val>
                                        </p:tav>
                                        <p:tav tm="100000">
                                          <p:val>
                                            <p:strVal val="#ppt_x"/>
                                          </p:val>
                                        </p:tav>
                                      </p:tavLst>
                                    </p:anim>
                                    <p:anim calcmode="lin" valueType="num">
                                      <p:cBhvr>
                                        <p:cTn id="18" dur="700" fill="hold"/>
                                        <p:tgtEl>
                                          <p:spTgt spid="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411">
                                            <p:txEl>
                                              <p:pRg st="2" end="2"/>
                                            </p:txEl>
                                          </p:spTgt>
                                        </p:tgtEl>
                                        <p:attrNameLst>
                                          <p:attrName>style.visibility</p:attrName>
                                        </p:attrNameLst>
                                      </p:cBhvr>
                                      <p:to>
                                        <p:strVal val="visible"/>
                                      </p:to>
                                    </p:set>
                                    <p:anim calcmode="lin" valueType="num">
                                      <p:cBhvr>
                                        <p:cTn id="23" dur="700" fill="hold"/>
                                        <p:tgtEl>
                                          <p:spTgt spid="411">
                                            <p:txEl>
                                              <p:pRg st="2" end="2"/>
                                            </p:txEl>
                                          </p:spTgt>
                                        </p:tgtEl>
                                        <p:attrNameLst>
                                          <p:attrName>ppt_x</p:attrName>
                                        </p:attrNameLst>
                                      </p:cBhvr>
                                      <p:tavLst>
                                        <p:tav tm="0">
                                          <p:val>
                                            <p:strVal val="#ppt_x"/>
                                          </p:val>
                                        </p:tav>
                                        <p:tav tm="100000">
                                          <p:val>
                                            <p:strVal val="#ppt_x"/>
                                          </p:val>
                                        </p:tav>
                                      </p:tavLst>
                                    </p:anim>
                                    <p:anim calcmode="lin" valueType="num">
                                      <p:cBhvr>
                                        <p:cTn id="24" dur="700" fill="hold"/>
                                        <p:tgtEl>
                                          <p:spTgt spid="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iterate>
                                    <p:tmAbs val="0"/>
                                  </p:iterate>
                                  <p:childTnLst>
                                    <p:set>
                                      <p:cBhvr>
                                        <p:cTn id="28" fill="hold"/>
                                        <p:tgtEl>
                                          <p:spTgt spid="411">
                                            <p:txEl>
                                              <p:pRg st="3" end="3"/>
                                            </p:txEl>
                                          </p:spTgt>
                                        </p:tgtEl>
                                        <p:attrNameLst>
                                          <p:attrName>style.visibility</p:attrName>
                                        </p:attrNameLst>
                                      </p:cBhvr>
                                      <p:to>
                                        <p:strVal val="visible"/>
                                      </p:to>
                                    </p:set>
                                    <p:anim calcmode="lin" valueType="num">
                                      <p:cBhvr>
                                        <p:cTn id="29" dur="700" fill="hold"/>
                                        <p:tgtEl>
                                          <p:spTgt spid="411">
                                            <p:txEl>
                                              <p:pRg st="3" end="3"/>
                                            </p:txEl>
                                          </p:spTgt>
                                        </p:tgtEl>
                                        <p:attrNameLst>
                                          <p:attrName>ppt_x</p:attrName>
                                        </p:attrNameLst>
                                      </p:cBhvr>
                                      <p:tavLst>
                                        <p:tav tm="0">
                                          <p:val>
                                            <p:strVal val="#ppt_x"/>
                                          </p:val>
                                        </p:tav>
                                        <p:tav tm="100000">
                                          <p:val>
                                            <p:strVal val="#ppt_x"/>
                                          </p:val>
                                        </p:tav>
                                      </p:tavLst>
                                    </p:anim>
                                    <p:anim calcmode="lin" valueType="num">
                                      <p:cBhvr>
                                        <p:cTn id="30" dur="700" fill="hold"/>
                                        <p:tgtEl>
                                          <p:spTgt spid="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1" nodeType="clickEffect">
                                  <p:stCondLst>
                                    <p:cond delay="0"/>
                                  </p:stCondLst>
                                  <p:iterate>
                                    <p:tmAbs val="0"/>
                                  </p:iterate>
                                  <p:childTnLst>
                                    <p:set>
                                      <p:cBhvr>
                                        <p:cTn id="34" fill="hold"/>
                                        <p:tgtEl>
                                          <p:spTgt spid="411">
                                            <p:txEl>
                                              <p:pRg st="4" end="4"/>
                                            </p:txEl>
                                          </p:spTgt>
                                        </p:tgtEl>
                                        <p:attrNameLst>
                                          <p:attrName>style.visibility</p:attrName>
                                        </p:attrNameLst>
                                      </p:cBhvr>
                                      <p:to>
                                        <p:strVal val="visible"/>
                                      </p:to>
                                    </p:set>
                                    <p:anim calcmode="lin" valueType="num">
                                      <p:cBhvr>
                                        <p:cTn id="35" dur="700" fill="hold"/>
                                        <p:tgtEl>
                                          <p:spTgt spid="411">
                                            <p:txEl>
                                              <p:pRg st="4" end="4"/>
                                            </p:txEl>
                                          </p:spTgt>
                                        </p:tgtEl>
                                        <p:attrNameLst>
                                          <p:attrName>ppt_x</p:attrName>
                                        </p:attrNameLst>
                                      </p:cBhvr>
                                      <p:tavLst>
                                        <p:tav tm="0">
                                          <p:val>
                                            <p:strVal val="#ppt_x"/>
                                          </p:val>
                                        </p:tav>
                                        <p:tav tm="100000">
                                          <p:val>
                                            <p:strVal val="#ppt_x"/>
                                          </p:val>
                                        </p:tav>
                                      </p:tavLst>
                                    </p:anim>
                                    <p:anim calcmode="lin" valueType="num">
                                      <p:cBhvr>
                                        <p:cTn id="36" dur="700" fill="hold"/>
                                        <p:tgtEl>
                                          <p:spTgt spid="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1" nodeType="clickEffect">
                                  <p:stCondLst>
                                    <p:cond delay="0"/>
                                  </p:stCondLst>
                                  <p:iterate>
                                    <p:tmAbs val="0"/>
                                  </p:iterate>
                                  <p:childTnLst>
                                    <p:set>
                                      <p:cBhvr>
                                        <p:cTn id="40" fill="hold"/>
                                        <p:tgtEl>
                                          <p:spTgt spid="411">
                                            <p:txEl>
                                              <p:pRg st="5" end="5"/>
                                            </p:txEl>
                                          </p:spTgt>
                                        </p:tgtEl>
                                        <p:attrNameLst>
                                          <p:attrName>style.visibility</p:attrName>
                                        </p:attrNameLst>
                                      </p:cBhvr>
                                      <p:to>
                                        <p:strVal val="visible"/>
                                      </p:to>
                                    </p:set>
                                    <p:anim calcmode="lin" valueType="num">
                                      <p:cBhvr>
                                        <p:cTn id="41" dur="700" fill="hold"/>
                                        <p:tgtEl>
                                          <p:spTgt spid="411">
                                            <p:txEl>
                                              <p:pRg st="5" end="5"/>
                                            </p:txEl>
                                          </p:spTgt>
                                        </p:tgtEl>
                                        <p:attrNameLst>
                                          <p:attrName>ppt_x</p:attrName>
                                        </p:attrNameLst>
                                      </p:cBhvr>
                                      <p:tavLst>
                                        <p:tav tm="0">
                                          <p:val>
                                            <p:strVal val="#ppt_x"/>
                                          </p:val>
                                        </p:tav>
                                        <p:tav tm="100000">
                                          <p:val>
                                            <p:strVal val="#ppt_x"/>
                                          </p:val>
                                        </p:tav>
                                      </p:tavLst>
                                    </p:anim>
                                    <p:anim calcmode="lin" valueType="num">
                                      <p:cBhvr>
                                        <p:cTn id="42" dur="700" fill="hold"/>
                                        <p:tgtEl>
                                          <p:spTgt spid="4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1" nodeType="clickEffect">
                                  <p:stCondLst>
                                    <p:cond delay="0"/>
                                  </p:stCondLst>
                                  <p:iterate>
                                    <p:tmAbs val="0"/>
                                  </p:iterate>
                                  <p:childTnLst>
                                    <p:set>
                                      <p:cBhvr>
                                        <p:cTn id="46" fill="hold"/>
                                        <p:tgtEl>
                                          <p:spTgt spid="411">
                                            <p:txEl>
                                              <p:pRg st="6" end="6"/>
                                            </p:txEl>
                                          </p:spTgt>
                                        </p:tgtEl>
                                        <p:attrNameLst>
                                          <p:attrName>style.visibility</p:attrName>
                                        </p:attrNameLst>
                                      </p:cBhvr>
                                      <p:to>
                                        <p:strVal val="visible"/>
                                      </p:to>
                                    </p:set>
                                    <p:anim calcmode="lin" valueType="num">
                                      <p:cBhvr>
                                        <p:cTn id="47" dur="700" fill="hold"/>
                                        <p:tgtEl>
                                          <p:spTgt spid="411">
                                            <p:txEl>
                                              <p:pRg st="6" end="6"/>
                                            </p:txEl>
                                          </p:spTgt>
                                        </p:tgtEl>
                                        <p:attrNameLst>
                                          <p:attrName>ppt_x</p:attrName>
                                        </p:attrNameLst>
                                      </p:cBhvr>
                                      <p:tavLst>
                                        <p:tav tm="0">
                                          <p:val>
                                            <p:strVal val="#ppt_x"/>
                                          </p:val>
                                        </p:tav>
                                        <p:tav tm="100000">
                                          <p:val>
                                            <p:strVal val="#ppt_x"/>
                                          </p:val>
                                        </p:tav>
                                      </p:tavLst>
                                    </p:anim>
                                    <p:anim calcmode="lin" valueType="num">
                                      <p:cBhvr>
                                        <p:cTn id="48" dur="700" fill="hold"/>
                                        <p:tgtEl>
                                          <p:spTgt spid="4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0" presetClass="entr" fill="hold" grpId="2" nodeType="clickEffect">
                                  <p:stCondLst>
                                    <p:cond delay="0"/>
                                  </p:stCondLst>
                                  <p:iterate type="lt">
                                    <p:tmAbs val="0"/>
                                  </p:iterate>
                                  <p:childTnLst>
                                    <p:set>
                                      <p:cBhvr>
                                        <p:cTn id="52" fill="hold"/>
                                        <p:tgtEl>
                                          <p:spTgt spid="455">
                                            <p:bg/>
                                          </p:spTgt>
                                        </p:tgtEl>
                                        <p:attrNameLst>
                                          <p:attrName>style.visibility</p:attrName>
                                        </p:attrNameLst>
                                      </p:cBhvr>
                                      <p:to>
                                        <p:strVal val="visible"/>
                                      </p:to>
                                    </p:set>
                                    <p:animEffect transition="in" filter="fade">
                                      <p:cBhvr>
                                        <p:cTn id="53" dur="2000"/>
                                        <p:tgtEl>
                                          <p:spTgt spid="455">
                                            <p:bg/>
                                          </p:spTgt>
                                        </p:tgtEl>
                                      </p:cBhvr>
                                    </p:animEffect>
                                  </p:childTnLst>
                                </p:cTn>
                              </p:par>
                              <p:par>
                                <p:cTn id="54" presetID="10" presetClass="entr" presetSubtype="0" fill="hold" grpId="2" nodeType="withEffect">
                                  <p:stCondLst>
                                    <p:cond delay="0"/>
                                  </p:stCondLst>
                                  <p:iterate type="lt">
                                    <p:tmAbs val="0"/>
                                  </p:iterate>
                                  <p:childTnLst>
                                    <p:set>
                                      <p:cBhvr>
                                        <p:cTn id="55" fill="hold"/>
                                        <p:tgtEl>
                                          <p:spTgt spid="455">
                                            <p:txEl>
                                              <p:pRg st="0" end="0"/>
                                            </p:txEl>
                                          </p:spTgt>
                                        </p:tgtEl>
                                        <p:attrNameLst>
                                          <p:attrName>style.visibility</p:attrName>
                                        </p:attrNameLst>
                                      </p:cBhvr>
                                      <p:to>
                                        <p:strVal val="visible"/>
                                      </p:to>
                                    </p:set>
                                    <p:animEffect transition="in" filter="fade">
                                      <p:cBhvr>
                                        <p:cTn id="56" dur="2000"/>
                                        <p:tgtEl>
                                          <p:spTgt spid="455">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fill="hold" grpId="2" nodeType="clickEffect">
                                  <p:stCondLst>
                                    <p:cond delay="0"/>
                                  </p:stCondLst>
                                  <p:iterate type="lt">
                                    <p:tmAbs val="0"/>
                                  </p:iterate>
                                  <p:childTnLst>
                                    <p:set>
                                      <p:cBhvr>
                                        <p:cTn id="60" fill="hold"/>
                                        <p:tgtEl>
                                          <p:spTgt spid="455">
                                            <p:txEl>
                                              <p:pRg st="1" end="1"/>
                                            </p:txEl>
                                          </p:spTgt>
                                        </p:tgtEl>
                                        <p:attrNameLst>
                                          <p:attrName>style.visibility</p:attrName>
                                        </p:attrNameLst>
                                      </p:cBhvr>
                                      <p:to>
                                        <p:strVal val="visible"/>
                                      </p:to>
                                    </p:set>
                                    <p:animEffect transition="in" filter="fade">
                                      <p:cBhvr>
                                        <p:cTn id="61" dur="2000"/>
                                        <p:tgtEl>
                                          <p:spTgt spid="455">
                                            <p:txEl>
                                              <p:pRg st="1" end="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fill="hold" grpId="2" nodeType="clickEffect">
                                  <p:stCondLst>
                                    <p:cond delay="0"/>
                                  </p:stCondLst>
                                  <p:iterate type="lt">
                                    <p:tmAbs val="0"/>
                                  </p:iterate>
                                  <p:childTnLst>
                                    <p:set>
                                      <p:cBhvr>
                                        <p:cTn id="65" fill="hold"/>
                                        <p:tgtEl>
                                          <p:spTgt spid="455">
                                            <p:txEl>
                                              <p:pRg st="2" end="2"/>
                                            </p:txEl>
                                          </p:spTgt>
                                        </p:tgtEl>
                                        <p:attrNameLst>
                                          <p:attrName>style.visibility</p:attrName>
                                        </p:attrNameLst>
                                      </p:cBhvr>
                                      <p:to>
                                        <p:strVal val="visible"/>
                                      </p:to>
                                    </p:set>
                                    <p:animEffect transition="in" filter="fade">
                                      <p:cBhvr>
                                        <p:cTn id="66" dur="2000"/>
                                        <p:tgtEl>
                                          <p:spTgt spid="4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 grpId="1" build="p" bldLvl="5" animBg="1" advAuto="0"/>
      <p:bldP spid="455" grpId="2" build="p" bldLvl="5"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54E9B"/>
        </a:solidFill>
        <a:effectLst/>
      </p:bgPr>
    </p:bg>
    <p:spTree>
      <p:nvGrpSpPr>
        <p:cNvPr id="1" name=""/>
        <p:cNvGrpSpPr/>
        <p:nvPr/>
      </p:nvGrpSpPr>
      <p:grpSpPr>
        <a:xfrm>
          <a:off x="0" y="0"/>
          <a:ext cx="0" cy="0"/>
          <a:chOff x="0" y="0"/>
          <a:chExt cx="0" cy="0"/>
        </a:xfrm>
      </p:grpSpPr>
      <p:sp>
        <p:nvSpPr>
          <p:cNvPr id="459" name="2 things to do for households of Stephanas:…"/>
          <p:cNvSpPr txBox="1">
            <a:spLocks noGrp="1"/>
          </p:cNvSpPr>
          <p:nvPr>
            <p:ph type="body" idx="1"/>
          </p:nvPr>
        </p:nvSpPr>
        <p:spPr>
          <a:xfrm>
            <a:off x="224286" y="2757735"/>
            <a:ext cx="24098445" cy="10986827"/>
          </a:xfrm>
          <a:prstGeom prst="rect">
            <a:avLst/>
          </a:prstGeom>
        </p:spPr>
        <p:txBody>
          <a:bodyPr/>
          <a:lstStyle/>
          <a:p>
            <a:pPr marL="0" indent="0">
              <a:buSzTx/>
              <a:buNone/>
              <a:defRPr sz="9000">
                <a:solidFill>
                  <a:srgbClr val="FFFFFF"/>
                </a:solidFill>
              </a:defRPr>
            </a:pPr>
            <a:r>
              <a:rPr dirty="0">
                <a:latin typeface="Garamond" panose="02020404030301010803" pitchFamily="18" charset="0"/>
              </a:rPr>
              <a:t>2 things to do for households of </a:t>
            </a:r>
            <a:r>
              <a:rPr dirty="0" err="1">
                <a:latin typeface="Garamond" panose="02020404030301010803" pitchFamily="18" charset="0"/>
              </a:rPr>
              <a:t>Stephanas</a:t>
            </a:r>
            <a:r>
              <a:rPr dirty="0">
                <a:latin typeface="Garamond" panose="02020404030301010803" pitchFamily="18" charset="0"/>
              </a:rPr>
              <a:t>:</a:t>
            </a:r>
          </a:p>
          <a:p>
            <a:pPr marL="1974272" indent="-1974272">
              <a:buClr>
                <a:srgbClr val="FFFFFF"/>
              </a:buClr>
              <a:buSzPct val="100000"/>
              <a:buAutoNum type="arabicPeriod"/>
              <a:defRPr sz="9000">
                <a:solidFill>
                  <a:srgbClr val="FFFFFF"/>
                </a:solidFill>
              </a:defRPr>
            </a:pPr>
            <a:r>
              <a:rPr dirty="0">
                <a:latin typeface="Garamond" panose="02020404030301010803" pitchFamily="18" charset="0"/>
              </a:rPr>
              <a:t>“Submit to such people”</a:t>
            </a:r>
          </a:p>
          <a:p>
            <a:pPr marL="1974272" indent="-1974272">
              <a:buClr>
                <a:srgbClr val="FFFFFF"/>
              </a:buClr>
              <a:buSzPct val="100000"/>
              <a:buAutoNum type="arabicPeriod"/>
              <a:defRPr sz="9000">
                <a:solidFill>
                  <a:srgbClr val="FFFFFF"/>
                </a:solidFill>
              </a:defRPr>
            </a:pPr>
            <a:r>
              <a:rPr dirty="0">
                <a:latin typeface="Garamond" panose="02020404030301010803" pitchFamily="18" charset="0"/>
              </a:rPr>
              <a:t>“Recognize such people”</a:t>
            </a:r>
          </a:p>
          <a:p>
            <a:pPr marL="2939472" lvl="1" indent="-1974272">
              <a:buClr>
                <a:srgbClr val="FFFFFF"/>
              </a:buClr>
              <a:buSzPct val="100000"/>
              <a:buAutoNum type="arabicPeriod"/>
              <a:defRPr sz="9000">
                <a:solidFill>
                  <a:srgbClr val="FFFFFF"/>
                </a:solidFill>
              </a:defRPr>
            </a:pPr>
            <a:r>
              <a:rPr dirty="0">
                <a:latin typeface="Garamond" panose="02020404030301010803" pitchFamily="18" charset="0"/>
              </a:rPr>
              <a:t>Recognize their work to them. </a:t>
            </a:r>
          </a:p>
          <a:p>
            <a:pPr marL="2939472" lvl="1" indent="-1974272">
              <a:buClr>
                <a:srgbClr val="FFFFFF"/>
              </a:buClr>
              <a:buSzPct val="100000"/>
              <a:buAutoNum type="arabicPeriod"/>
              <a:defRPr sz="9000">
                <a:solidFill>
                  <a:srgbClr val="FFFFFF"/>
                </a:solidFill>
              </a:defRPr>
            </a:pPr>
            <a:r>
              <a:rPr dirty="0">
                <a:latin typeface="Garamond" panose="02020404030301010803" pitchFamily="18" charset="0"/>
              </a:rPr>
              <a:t>Recognize their work to the Lord. </a:t>
            </a:r>
          </a:p>
        </p:txBody>
      </p:sp>
      <p:sp>
        <p:nvSpPr>
          <p:cNvPr id="461" name="Home"/>
          <p:cNvSpPr/>
          <p:nvPr/>
        </p:nvSpPr>
        <p:spPr>
          <a:xfrm>
            <a:off x="897516"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62" name="Home"/>
          <p:cNvSpPr/>
          <p:nvPr/>
        </p:nvSpPr>
        <p:spPr>
          <a:xfrm>
            <a:off x="1451058"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63" name="Home"/>
          <p:cNvSpPr/>
          <p:nvPr/>
        </p:nvSpPr>
        <p:spPr>
          <a:xfrm>
            <a:off x="1980904"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64" name="Home"/>
          <p:cNvSpPr/>
          <p:nvPr/>
        </p:nvSpPr>
        <p:spPr>
          <a:xfrm>
            <a:off x="2510749"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65" name="Home"/>
          <p:cNvSpPr/>
          <p:nvPr/>
        </p:nvSpPr>
        <p:spPr>
          <a:xfrm>
            <a:off x="306429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66" name="Home"/>
          <p:cNvSpPr/>
          <p:nvPr/>
        </p:nvSpPr>
        <p:spPr>
          <a:xfrm>
            <a:off x="3617834"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67" name="Home"/>
          <p:cNvSpPr/>
          <p:nvPr/>
        </p:nvSpPr>
        <p:spPr>
          <a:xfrm>
            <a:off x="4147679"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68" name="Home"/>
          <p:cNvSpPr/>
          <p:nvPr/>
        </p:nvSpPr>
        <p:spPr>
          <a:xfrm>
            <a:off x="467752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69" name="Home"/>
          <p:cNvSpPr/>
          <p:nvPr/>
        </p:nvSpPr>
        <p:spPr>
          <a:xfrm>
            <a:off x="5231067"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70" name="Home"/>
          <p:cNvSpPr/>
          <p:nvPr/>
        </p:nvSpPr>
        <p:spPr>
          <a:xfrm>
            <a:off x="5784609"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71" name="Home"/>
          <p:cNvSpPr/>
          <p:nvPr/>
        </p:nvSpPr>
        <p:spPr>
          <a:xfrm>
            <a:off x="631445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72" name="Home"/>
          <p:cNvSpPr/>
          <p:nvPr/>
        </p:nvSpPr>
        <p:spPr>
          <a:xfrm>
            <a:off x="6844300"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73" name="Home"/>
          <p:cNvSpPr/>
          <p:nvPr/>
        </p:nvSpPr>
        <p:spPr>
          <a:xfrm>
            <a:off x="7397843"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74" name="Home"/>
          <p:cNvSpPr/>
          <p:nvPr/>
        </p:nvSpPr>
        <p:spPr>
          <a:xfrm>
            <a:off x="795138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75" name="Home"/>
          <p:cNvSpPr/>
          <p:nvPr/>
        </p:nvSpPr>
        <p:spPr>
          <a:xfrm>
            <a:off x="8481230"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76" name="Home"/>
          <p:cNvSpPr/>
          <p:nvPr/>
        </p:nvSpPr>
        <p:spPr>
          <a:xfrm>
            <a:off x="9011076"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77" name="Home"/>
          <p:cNvSpPr/>
          <p:nvPr/>
        </p:nvSpPr>
        <p:spPr>
          <a:xfrm>
            <a:off x="954092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78" name="Home"/>
          <p:cNvSpPr/>
          <p:nvPr/>
        </p:nvSpPr>
        <p:spPr>
          <a:xfrm>
            <a:off x="10094464"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79" name="Home"/>
          <p:cNvSpPr/>
          <p:nvPr/>
        </p:nvSpPr>
        <p:spPr>
          <a:xfrm>
            <a:off x="10624309"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80" name="Home"/>
          <p:cNvSpPr/>
          <p:nvPr/>
        </p:nvSpPr>
        <p:spPr>
          <a:xfrm>
            <a:off x="11154154"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81" name="Home"/>
          <p:cNvSpPr/>
          <p:nvPr/>
        </p:nvSpPr>
        <p:spPr>
          <a:xfrm>
            <a:off x="11707697"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82" name="Home"/>
          <p:cNvSpPr/>
          <p:nvPr/>
        </p:nvSpPr>
        <p:spPr>
          <a:xfrm>
            <a:off x="12261239"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83" name="Home"/>
          <p:cNvSpPr/>
          <p:nvPr/>
        </p:nvSpPr>
        <p:spPr>
          <a:xfrm>
            <a:off x="1279108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84" name="Home"/>
          <p:cNvSpPr/>
          <p:nvPr/>
        </p:nvSpPr>
        <p:spPr>
          <a:xfrm>
            <a:off x="1332093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85" name="Home"/>
          <p:cNvSpPr/>
          <p:nvPr/>
        </p:nvSpPr>
        <p:spPr>
          <a:xfrm>
            <a:off x="1387447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86" name="Home"/>
          <p:cNvSpPr/>
          <p:nvPr/>
        </p:nvSpPr>
        <p:spPr>
          <a:xfrm>
            <a:off x="1442801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87" name="Home"/>
          <p:cNvSpPr/>
          <p:nvPr/>
        </p:nvSpPr>
        <p:spPr>
          <a:xfrm>
            <a:off x="14957860"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88" name="Home"/>
          <p:cNvSpPr/>
          <p:nvPr/>
        </p:nvSpPr>
        <p:spPr>
          <a:xfrm>
            <a:off x="15487705"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89" name="Home"/>
          <p:cNvSpPr/>
          <p:nvPr/>
        </p:nvSpPr>
        <p:spPr>
          <a:xfrm>
            <a:off x="16041248" y="2049334"/>
            <a:ext cx="534552"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90" name="Home"/>
          <p:cNvSpPr/>
          <p:nvPr/>
        </p:nvSpPr>
        <p:spPr>
          <a:xfrm>
            <a:off x="16594790"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91" name="Home"/>
          <p:cNvSpPr/>
          <p:nvPr/>
        </p:nvSpPr>
        <p:spPr>
          <a:xfrm>
            <a:off x="1712463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92" name="Home"/>
          <p:cNvSpPr/>
          <p:nvPr/>
        </p:nvSpPr>
        <p:spPr>
          <a:xfrm>
            <a:off x="1765448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93" name="Home"/>
          <p:cNvSpPr/>
          <p:nvPr/>
        </p:nvSpPr>
        <p:spPr>
          <a:xfrm>
            <a:off x="18208023"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94" name="Home"/>
          <p:cNvSpPr/>
          <p:nvPr/>
        </p:nvSpPr>
        <p:spPr>
          <a:xfrm>
            <a:off x="1877669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95" name="Home"/>
          <p:cNvSpPr/>
          <p:nvPr/>
        </p:nvSpPr>
        <p:spPr>
          <a:xfrm>
            <a:off x="19345357"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96" name="Home"/>
          <p:cNvSpPr/>
          <p:nvPr/>
        </p:nvSpPr>
        <p:spPr>
          <a:xfrm>
            <a:off x="19875202"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97" name="Home"/>
          <p:cNvSpPr/>
          <p:nvPr/>
        </p:nvSpPr>
        <p:spPr>
          <a:xfrm>
            <a:off x="20428745"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98" name="Home"/>
          <p:cNvSpPr/>
          <p:nvPr/>
        </p:nvSpPr>
        <p:spPr>
          <a:xfrm>
            <a:off x="20982288"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99" name="Home"/>
          <p:cNvSpPr/>
          <p:nvPr/>
        </p:nvSpPr>
        <p:spPr>
          <a:xfrm>
            <a:off x="21512133"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500" name="Home"/>
          <p:cNvSpPr/>
          <p:nvPr/>
        </p:nvSpPr>
        <p:spPr>
          <a:xfrm>
            <a:off x="22041978"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501" name="Home"/>
          <p:cNvSpPr/>
          <p:nvPr/>
        </p:nvSpPr>
        <p:spPr>
          <a:xfrm>
            <a:off x="22595521"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502" name="Home"/>
          <p:cNvSpPr/>
          <p:nvPr/>
        </p:nvSpPr>
        <p:spPr>
          <a:xfrm>
            <a:off x="23164187" y="2049334"/>
            <a:ext cx="534551" cy="478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47" name="Households of Stephanas"/>
          <p:cNvSpPr txBox="1">
            <a:spLocks noGrp="1"/>
          </p:cNvSpPr>
          <p:nvPr>
            <p:ph type="title"/>
          </p:nvPr>
        </p:nvSpPr>
        <p:spPr>
          <a:xfrm>
            <a:off x="2785151" y="403812"/>
            <a:ext cx="18545892" cy="2124311"/>
          </a:xfrm>
          <a:prstGeom prst="rect">
            <a:avLst/>
          </a:prstGeom>
        </p:spPr>
        <p:txBody>
          <a:bodyPr>
            <a:noAutofit/>
          </a:bodyPr>
          <a:lstStyle>
            <a:lvl1pPr>
              <a:defRPr sz="9600" spc="-96">
                <a:solidFill>
                  <a:srgbClr val="FFFFFF"/>
                </a:solidFill>
              </a:defRPr>
            </a:lvl1pPr>
          </a:lstStyle>
          <a:p>
            <a:r>
              <a:rPr sz="11500" dirty="0">
                <a:latin typeface="Garamond" panose="02020404030301010803" pitchFamily="18" charset="0"/>
              </a:rPr>
              <a:t>Households of </a:t>
            </a:r>
            <a:r>
              <a:rPr sz="11500" dirty="0" err="1">
                <a:latin typeface="Garamond" panose="02020404030301010803" pitchFamily="18" charset="0"/>
              </a:rPr>
              <a:t>Stephanas</a:t>
            </a:r>
            <a:endParaRPr sz="11500" dirty="0">
              <a:latin typeface="Garamond" panose="02020404030301010803" pitchFamily="18" charset="0"/>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459">
                                            <p:txEl>
                                              <p:pRg st="2" end="2"/>
                                            </p:txEl>
                                          </p:spTgt>
                                        </p:tgtEl>
                                        <p:attrNameLst>
                                          <p:attrName>style.visibility</p:attrName>
                                        </p:attrNameLst>
                                      </p:cBhvr>
                                      <p:to>
                                        <p:strVal val="visible"/>
                                      </p:to>
                                    </p:set>
                                    <p:anim calcmode="lin" valueType="num">
                                      <p:cBhvr>
                                        <p:cTn id="7" dur="700" fill="hold"/>
                                        <p:tgtEl>
                                          <p:spTgt spid="459">
                                            <p:txEl>
                                              <p:pRg st="2" end="2"/>
                                            </p:txEl>
                                          </p:spTgt>
                                        </p:tgtEl>
                                        <p:attrNameLst>
                                          <p:attrName>ppt_x</p:attrName>
                                        </p:attrNameLst>
                                      </p:cBhvr>
                                      <p:tavLst>
                                        <p:tav tm="0">
                                          <p:val>
                                            <p:strVal val="#ppt_x"/>
                                          </p:val>
                                        </p:tav>
                                        <p:tav tm="100000">
                                          <p:val>
                                            <p:strVal val="#ppt_x"/>
                                          </p:val>
                                        </p:tav>
                                      </p:tavLst>
                                    </p:anim>
                                    <p:anim calcmode="lin" valueType="num">
                                      <p:cBhvr>
                                        <p:cTn id="8" dur="700" fill="hold"/>
                                        <p:tgtEl>
                                          <p:spTgt spid="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iterate>
                                    <p:tmAbs val="0"/>
                                  </p:iterate>
                                  <p:childTnLst>
                                    <p:set>
                                      <p:cBhvr>
                                        <p:cTn id="12" fill="hold"/>
                                        <p:tgtEl>
                                          <p:spTgt spid="459">
                                            <p:txEl>
                                              <p:pRg st="3" end="3"/>
                                            </p:txEl>
                                          </p:spTgt>
                                        </p:tgtEl>
                                        <p:attrNameLst>
                                          <p:attrName>style.visibility</p:attrName>
                                        </p:attrNameLst>
                                      </p:cBhvr>
                                      <p:to>
                                        <p:strVal val="visible"/>
                                      </p:to>
                                    </p:set>
                                    <p:anim calcmode="lin" valueType="num">
                                      <p:cBhvr>
                                        <p:cTn id="13" dur="700" fill="hold"/>
                                        <p:tgtEl>
                                          <p:spTgt spid="459">
                                            <p:txEl>
                                              <p:pRg st="3" end="3"/>
                                            </p:txEl>
                                          </p:spTgt>
                                        </p:tgtEl>
                                        <p:attrNameLst>
                                          <p:attrName>ppt_x</p:attrName>
                                        </p:attrNameLst>
                                      </p:cBhvr>
                                      <p:tavLst>
                                        <p:tav tm="0">
                                          <p:val>
                                            <p:strVal val="#ppt_x"/>
                                          </p:val>
                                        </p:tav>
                                        <p:tav tm="100000">
                                          <p:val>
                                            <p:strVal val="#ppt_x"/>
                                          </p:val>
                                        </p:tav>
                                      </p:tavLst>
                                    </p:anim>
                                    <p:anim calcmode="lin" valueType="num">
                                      <p:cBhvr>
                                        <p:cTn id="14" dur="700" fill="hold"/>
                                        <p:tgtEl>
                                          <p:spTgt spid="4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iterate>
                                    <p:tmAbs val="0"/>
                                  </p:iterate>
                                  <p:childTnLst>
                                    <p:set>
                                      <p:cBhvr>
                                        <p:cTn id="18" fill="hold"/>
                                        <p:tgtEl>
                                          <p:spTgt spid="459">
                                            <p:txEl>
                                              <p:pRg st="4" end="4"/>
                                            </p:txEl>
                                          </p:spTgt>
                                        </p:tgtEl>
                                        <p:attrNameLst>
                                          <p:attrName>style.visibility</p:attrName>
                                        </p:attrNameLst>
                                      </p:cBhvr>
                                      <p:to>
                                        <p:strVal val="visible"/>
                                      </p:to>
                                    </p:set>
                                    <p:anim calcmode="lin" valueType="num">
                                      <p:cBhvr>
                                        <p:cTn id="19" dur="700" fill="hold"/>
                                        <p:tgtEl>
                                          <p:spTgt spid="459">
                                            <p:txEl>
                                              <p:pRg st="4" end="4"/>
                                            </p:txEl>
                                          </p:spTgt>
                                        </p:tgtEl>
                                        <p:attrNameLst>
                                          <p:attrName>ppt_x</p:attrName>
                                        </p:attrNameLst>
                                      </p:cBhvr>
                                      <p:tavLst>
                                        <p:tav tm="0">
                                          <p:val>
                                            <p:strVal val="#ppt_x"/>
                                          </p:val>
                                        </p:tav>
                                        <p:tav tm="100000">
                                          <p:val>
                                            <p:strVal val="#ppt_x"/>
                                          </p:val>
                                        </p:tav>
                                      </p:tavLst>
                                    </p:anim>
                                    <p:anim calcmode="lin" valueType="num">
                                      <p:cBhvr>
                                        <p:cTn id="20" dur="700" fill="hold"/>
                                        <p:tgtEl>
                                          <p:spTgt spid="45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9" grpId="1" build="p" bldLvl="5"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44697"/>
            </a:gs>
            <a:gs pos="100000">
              <a:srgbClr val="0651A4"/>
            </a:gs>
          </a:gsLst>
          <a:lin ang="10312797" scaled="0"/>
        </a:gradFill>
        <a:effectLst/>
      </p:bgPr>
    </p:bg>
    <p:spTree>
      <p:nvGrpSpPr>
        <p:cNvPr id="1" name=""/>
        <p:cNvGrpSpPr/>
        <p:nvPr/>
      </p:nvGrpSpPr>
      <p:grpSpPr>
        <a:xfrm>
          <a:off x="0" y="0"/>
          <a:ext cx="0" cy="0"/>
          <a:chOff x="0" y="0"/>
          <a:chExt cx="0" cy="0"/>
        </a:xfrm>
      </p:grpSpPr>
      <p:sp>
        <p:nvSpPr>
          <p:cNvPr id="507" name="Unless otherwise noted, all Scripture quotations are taken from the Christian Standard Bible®, Copyright © 2017 by Holman Bible Publishers. Used by permission. Christian Standard Bible® and CSB® are federally registered trademarks of Holman Bible Publish"/>
          <p:cNvSpPr txBox="1">
            <a:spLocks noGrp="1"/>
          </p:cNvSpPr>
          <p:nvPr>
            <p:ph type="body" idx="21"/>
          </p:nvPr>
        </p:nvSpPr>
        <p:spPr>
          <a:xfrm>
            <a:off x="-2189969" y="13319343"/>
            <a:ext cx="28763938" cy="957072"/>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sz="1500" spc="-14">
                <a:solidFill>
                  <a:srgbClr val="FFFFFF"/>
                </a:solidFill>
                <a:latin typeface="Graphik"/>
                <a:ea typeface="Graphik"/>
                <a:cs typeface="Graphik"/>
                <a:sym typeface="Graphik"/>
              </a:defRPr>
            </a:lvl1pPr>
          </a:lstStyle>
          <a:p>
            <a:r>
              <a:t>Unless otherwise noted, all Scripture quotations are taken from the Christian Standard Bible®, Copyright © 2017 by Holman Bible Publishers. Used by permission. Christian Standard Bible® and CSB® are federally registered trademarks of Holman Bible Publishers.</a:t>
            </a:r>
          </a:p>
        </p:txBody>
      </p:sp>
      <p:sp>
        <p:nvSpPr>
          <p:cNvPr id="508" name="Home"/>
          <p:cNvSpPr/>
          <p:nvPr/>
        </p:nvSpPr>
        <p:spPr>
          <a:xfrm>
            <a:off x="390389" y="7260661"/>
            <a:ext cx="4468212" cy="400210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509" name="Home"/>
          <p:cNvSpPr/>
          <p:nvPr/>
        </p:nvSpPr>
        <p:spPr>
          <a:xfrm>
            <a:off x="9897005" y="7260661"/>
            <a:ext cx="4468212" cy="400210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510" name="Home"/>
          <p:cNvSpPr/>
          <p:nvPr/>
        </p:nvSpPr>
        <p:spPr>
          <a:xfrm>
            <a:off x="19525398" y="7260661"/>
            <a:ext cx="4468212" cy="400210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511" name="Home"/>
          <p:cNvSpPr/>
          <p:nvPr/>
        </p:nvSpPr>
        <p:spPr>
          <a:xfrm>
            <a:off x="5143698" y="7260661"/>
            <a:ext cx="4468212" cy="400210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512" name="Home"/>
          <p:cNvSpPr/>
          <p:nvPr/>
        </p:nvSpPr>
        <p:spPr>
          <a:xfrm>
            <a:off x="14711202" y="7260661"/>
            <a:ext cx="4468212" cy="400210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FFFFFF"/>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endParaRPr/>
          </a:p>
        </p:txBody>
      </p:sp>
      <p:sp>
        <p:nvSpPr>
          <p:cNvPr id="11" name="Households  of Stephanas"/>
          <p:cNvSpPr txBox="1">
            <a:spLocks/>
          </p:cNvSpPr>
          <p:nvPr/>
        </p:nvSpPr>
        <p:spPr>
          <a:xfrm>
            <a:off x="985092" y="566333"/>
            <a:ext cx="22413816" cy="5549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normAutofit/>
          </a:bodyPr>
          <a:lstStyle>
            <a:lvl1pPr marL="0" marR="0" indent="0" algn="ctr" defTabSz="2438400" rtl="0" latinLnBrk="0">
              <a:lnSpc>
                <a:spcPct val="80000"/>
              </a:lnSpc>
              <a:spcBef>
                <a:spcPts val="0"/>
              </a:spcBef>
              <a:spcAft>
                <a:spcPts val="0"/>
              </a:spcAft>
              <a:buClrTx/>
              <a:buSzTx/>
              <a:buFontTx/>
              <a:buNone/>
              <a:tabLst/>
              <a:defRPr sz="12800" b="0" i="0" u="none" strike="noStrike" cap="none" spc="-128" baseline="0">
                <a:solidFill>
                  <a:srgbClr val="000000"/>
                </a:solidFill>
                <a:uFillTx/>
                <a:latin typeface="+mn-lt"/>
                <a:ea typeface="+mn-ea"/>
                <a:cs typeface="+mn-cs"/>
                <a:sym typeface="Canela Bold"/>
              </a:defRPr>
            </a:lvl1pPr>
            <a:lvl2pPr marL="0" marR="0" indent="457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2pPr>
            <a:lvl3pPr marL="0" marR="0" indent="914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3pPr>
            <a:lvl4pPr marL="0" marR="0" indent="1371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4pPr>
            <a:lvl5pPr marL="0" marR="0" indent="18288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5pPr>
            <a:lvl6pPr marL="0" marR="0" indent="22860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6pPr>
            <a:lvl7pPr marL="0" marR="0" indent="2743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7pPr>
            <a:lvl8pPr marL="0" marR="0" indent="3200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8pPr>
            <a:lvl9pPr marL="0" marR="0" indent="3657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9pPr>
          </a:lstStyle>
          <a:p>
            <a:pPr defTabSz="2023872" hangingPunct="1">
              <a:defRPr sz="15770" spc="-157">
                <a:solidFill>
                  <a:srgbClr val="FFFFFF"/>
                </a:solidFill>
              </a:defRPr>
            </a:pPr>
            <a:r>
              <a:rPr lang="en-US" sz="15770" spc="-157" smtClean="0">
                <a:solidFill>
                  <a:srgbClr val="FFFFFF"/>
                </a:solidFill>
                <a:latin typeface="Castellar" panose="020A0402060406010301" pitchFamily="18" charset="0"/>
              </a:rPr>
              <a:t>Households </a:t>
            </a:r>
            <a:br>
              <a:rPr lang="en-US" sz="15770" spc="-157" smtClean="0">
                <a:solidFill>
                  <a:srgbClr val="FFFFFF"/>
                </a:solidFill>
                <a:latin typeface="Castellar" panose="020A0402060406010301" pitchFamily="18" charset="0"/>
              </a:rPr>
            </a:br>
            <a:r>
              <a:rPr lang="en-US" sz="15770" spc="-157" smtClean="0">
                <a:solidFill>
                  <a:srgbClr val="FFFFFF"/>
                </a:solidFill>
                <a:latin typeface="Castellar" panose="020A0402060406010301" pitchFamily="18" charset="0"/>
              </a:rPr>
              <a:t>of Stephanas</a:t>
            </a:r>
            <a:endParaRPr lang="en-US" sz="15770" spc="-157" dirty="0">
              <a:solidFill>
                <a:srgbClr val="FFFFFF"/>
              </a:solidFill>
              <a:latin typeface="Castellar" panose="020A0402060406010301" pitchFamily="18" charset="0"/>
            </a:endParaRPr>
          </a:p>
        </p:txBody>
      </p:sp>
      <p:sp>
        <p:nvSpPr>
          <p:cNvPr id="12" name="1 Corinthians 16:15-18"/>
          <p:cNvSpPr txBox="1"/>
          <p:nvPr/>
        </p:nvSpPr>
        <p:spPr>
          <a:xfrm>
            <a:off x="3933991" y="11776463"/>
            <a:ext cx="16394241" cy="21243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a:lnSpc>
                <a:spcPct val="80000"/>
              </a:lnSpc>
              <a:defRPr sz="6100" spc="-61">
                <a:solidFill>
                  <a:srgbClr val="FFFFFF"/>
                </a:solidFill>
                <a:latin typeface="Canela Regular"/>
                <a:ea typeface="Canela Regular"/>
                <a:cs typeface="Canela Regular"/>
                <a:sym typeface="Canela Regular"/>
              </a:defRPr>
            </a:lvl1pPr>
          </a:lstStyle>
          <a:p>
            <a:r>
              <a:rPr dirty="0">
                <a:latin typeface="Garamond" panose="02020404030301010803" pitchFamily="18" charset="0"/>
              </a:rPr>
              <a:t>1 Corinthians 16:15-18</a:t>
            </a:r>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19</TotalTime>
  <Words>1716</Words>
  <Application>Microsoft Office PowerPoint</Application>
  <PresentationFormat>Custom</PresentationFormat>
  <Paragraphs>123</Paragraphs>
  <Slides>9</Slides>
  <Notes>9</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9</vt:i4>
      </vt:variant>
    </vt:vector>
  </HeadingPairs>
  <TitlesOfParts>
    <vt:vector size="23" baseType="lpstr">
      <vt:lpstr>Canela Bold</vt:lpstr>
      <vt:lpstr>Canela Deck Regular</vt:lpstr>
      <vt:lpstr>Canela Regular</vt:lpstr>
      <vt:lpstr>Canela Text Bold</vt:lpstr>
      <vt:lpstr>Canela Text Regular</vt:lpstr>
      <vt:lpstr>Castellar</vt:lpstr>
      <vt:lpstr>Garamond</vt:lpstr>
      <vt:lpstr>Graphik</vt:lpstr>
      <vt:lpstr>Graphik Medium</vt:lpstr>
      <vt:lpstr>Graphik Semibold</vt:lpstr>
      <vt:lpstr>Helvetica Neue</vt:lpstr>
      <vt:lpstr>Helvetica Neue Medium</vt:lpstr>
      <vt:lpstr>Helvetica Neue Thin</vt:lpstr>
      <vt:lpstr>23_ClassicWhite</vt:lpstr>
      <vt:lpstr>Households  of Stephanas</vt:lpstr>
      <vt:lpstr>Households of Stephanas</vt:lpstr>
      <vt:lpstr>Households of Stephanas</vt:lpstr>
      <vt:lpstr>PowerPoint Presentation</vt:lpstr>
      <vt:lpstr>Households of Stephanas</vt:lpstr>
      <vt:lpstr>Households of Stephanas</vt:lpstr>
      <vt:lpstr>Households of Stephanas</vt:lpstr>
      <vt:lpstr>Households of Stephanas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Households  of Stephanas</dc:title>
  <cp:lastModifiedBy>Chase Byers</cp:lastModifiedBy>
  <cp:revision>2</cp:revision>
  <dcterms:modified xsi:type="dcterms:W3CDTF">2022-10-20T22:24:44Z</dcterms:modified>
</cp:coreProperties>
</file>