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59" r:id="rId3"/>
    <p:sldId id="260" r:id="rId4"/>
    <p:sldId id="261" r:id="rId5"/>
    <p:sldId id="262" r:id="rId6"/>
    <p:sldId id="263" r:id="rId7"/>
    <p:sldId id="266" r:id="rId8"/>
    <p:sldId id="258" r:id="rId9"/>
    <p:sldId id="265" r:id="rId10"/>
    <p:sldId id="257" r:id="rId11"/>
    <p:sldId id="264" r:id="rId12"/>
    <p:sldId id="269" r:id="rId13"/>
    <p:sldId id="268" r:id="rId14"/>
    <p:sldId id="256"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20" y="2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2EFBB91-C396-401E-9F09-0E063045F185}" type="datetimeFigureOut">
              <a:rPr lang="en-US" smtClean="0"/>
              <a:t>6/2/2019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DF2B43-1795-43F1-B8E6-4BACE24BCE8B}" type="slidenum">
              <a:rPr lang="en-US" smtClean="0"/>
              <a:t>‹#›</a:t>
            </a:fld>
            <a:endParaRPr lang="en-US"/>
          </a:p>
        </p:txBody>
      </p:sp>
    </p:spTree>
    <p:extLst>
      <p:ext uri="{BB962C8B-B14F-4D97-AF65-F5344CB8AC3E}">
        <p14:creationId xmlns:p14="http://schemas.microsoft.com/office/powerpoint/2010/main" val="14407432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2EFBB91-C396-401E-9F09-0E063045F185}" type="datetimeFigureOut">
              <a:rPr lang="en-US" smtClean="0"/>
              <a:t>6/2/2019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DF2B43-1795-43F1-B8E6-4BACE24BCE8B}" type="slidenum">
              <a:rPr lang="en-US" smtClean="0"/>
              <a:t>‹#›</a:t>
            </a:fld>
            <a:endParaRPr lang="en-US"/>
          </a:p>
        </p:txBody>
      </p:sp>
    </p:spTree>
    <p:extLst>
      <p:ext uri="{BB962C8B-B14F-4D97-AF65-F5344CB8AC3E}">
        <p14:creationId xmlns:p14="http://schemas.microsoft.com/office/powerpoint/2010/main" val="27723249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2EFBB91-C396-401E-9F09-0E063045F185}" type="datetimeFigureOut">
              <a:rPr lang="en-US" smtClean="0"/>
              <a:t>6/2/2019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DF2B43-1795-43F1-B8E6-4BACE24BCE8B}" type="slidenum">
              <a:rPr lang="en-US" smtClean="0"/>
              <a:t>‹#›</a:t>
            </a:fld>
            <a:endParaRPr lang="en-US"/>
          </a:p>
        </p:txBody>
      </p:sp>
    </p:spTree>
    <p:extLst>
      <p:ext uri="{BB962C8B-B14F-4D97-AF65-F5344CB8AC3E}">
        <p14:creationId xmlns:p14="http://schemas.microsoft.com/office/powerpoint/2010/main" val="4886327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2EFBB91-C396-401E-9F09-0E063045F185}" type="datetimeFigureOut">
              <a:rPr lang="en-US" smtClean="0"/>
              <a:t>6/2/2019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DF2B43-1795-43F1-B8E6-4BACE24BCE8B}" type="slidenum">
              <a:rPr lang="en-US" smtClean="0"/>
              <a:t>‹#›</a:t>
            </a:fld>
            <a:endParaRPr lang="en-US"/>
          </a:p>
        </p:txBody>
      </p:sp>
    </p:spTree>
    <p:extLst>
      <p:ext uri="{BB962C8B-B14F-4D97-AF65-F5344CB8AC3E}">
        <p14:creationId xmlns:p14="http://schemas.microsoft.com/office/powerpoint/2010/main" val="11652951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2EFBB91-C396-401E-9F09-0E063045F185}" type="datetimeFigureOut">
              <a:rPr lang="en-US" smtClean="0"/>
              <a:t>6/2/2019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DF2B43-1795-43F1-B8E6-4BACE24BCE8B}" type="slidenum">
              <a:rPr lang="en-US" smtClean="0"/>
              <a:t>‹#›</a:t>
            </a:fld>
            <a:endParaRPr lang="en-US"/>
          </a:p>
        </p:txBody>
      </p:sp>
    </p:spTree>
    <p:extLst>
      <p:ext uri="{BB962C8B-B14F-4D97-AF65-F5344CB8AC3E}">
        <p14:creationId xmlns:p14="http://schemas.microsoft.com/office/powerpoint/2010/main" val="4569411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2EFBB91-C396-401E-9F09-0E063045F185}" type="datetimeFigureOut">
              <a:rPr lang="en-US" smtClean="0"/>
              <a:t>6/2/2019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DF2B43-1795-43F1-B8E6-4BACE24BCE8B}" type="slidenum">
              <a:rPr lang="en-US" smtClean="0"/>
              <a:t>‹#›</a:t>
            </a:fld>
            <a:endParaRPr lang="en-US"/>
          </a:p>
        </p:txBody>
      </p:sp>
    </p:spTree>
    <p:extLst>
      <p:ext uri="{BB962C8B-B14F-4D97-AF65-F5344CB8AC3E}">
        <p14:creationId xmlns:p14="http://schemas.microsoft.com/office/powerpoint/2010/main" val="1789602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2EFBB91-C396-401E-9F09-0E063045F185}" type="datetimeFigureOut">
              <a:rPr lang="en-US" smtClean="0"/>
              <a:t>6/2/2019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DF2B43-1795-43F1-B8E6-4BACE24BCE8B}" type="slidenum">
              <a:rPr lang="en-US" smtClean="0"/>
              <a:t>‹#›</a:t>
            </a:fld>
            <a:endParaRPr lang="en-US"/>
          </a:p>
        </p:txBody>
      </p:sp>
    </p:spTree>
    <p:extLst>
      <p:ext uri="{BB962C8B-B14F-4D97-AF65-F5344CB8AC3E}">
        <p14:creationId xmlns:p14="http://schemas.microsoft.com/office/powerpoint/2010/main" val="42701023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2EFBB91-C396-401E-9F09-0E063045F185}" type="datetimeFigureOut">
              <a:rPr lang="en-US" smtClean="0"/>
              <a:t>6/2/2019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DF2B43-1795-43F1-B8E6-4BACE24BCE8B}" type="slidenum">
              <a:rPr lang="en-US" smtClean="0"/>
              <a:t>‹#›</a:t>
            </a:fld>
            <a:endParaRPr lang="en-US"/>
          </a:p>
        </p:txBody>
      </p:sp>
    </p:spTree>
    <p:extLst>
      <p:ext uri="{BB962C8B-B14F-4D97-AF65-F5344CB8AC3E}">
        <p14:creationId xmlns:p14="http://schemas.microsoft.com/office/powerpoint/2010/main" val="35626158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EFBB91-C396-401E-9F09-0E063045F185}" type="datetimeFigureOut">
              <a:rPr lang="en-US" smtClean="0"/>
              <a:t>6/2/2019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DF2B43-1795-43F1-B8E6-4BACE24BCE8B}" type="slidenum">
              <a:rPr lang="en-US" smtClean="0"/>
              <a:t>‹#›</a:t>
            </a:fld>
            <a:endParaRPr lang="en-US"/>
          </a:p>
        </p:txBody>
      </p:sp>
    </p:spTree>
    <p:extLst>
      <p:ext uri="{BB962C8B-B14F-4D97-AF65-F5344CB8AC3E}">
        <p14:creationId xmlns:p14="http://schemas.microsoft.com/office/powerpoint/2010/main" val="31350873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2EFBB91-C396-401E-9F09-0E063045F185}" type="datetimeFigureOut">
              <a:rPr lang="en-US" smtClean="0"/>
              <a:t>6/2/2019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DF2B43-1795-43F1-B8E6-4BACE24BCE8B}" type="slidenum">
              <a:rPr lang="en-US" smtClean="0"/>
              <a:t>‹#›</a:t>
            </a:fld>
            <a:endParaRPr lang="en-US"/>
          </a:p>
        </p:txBody>
      </p:sp>
    </p:spTree>
    <p:extLst>
      <p:ext uri="{BB962C8B-B14F-4D97-AF65-F5344CB8AC3E}">
        <p14:creationId xmlns:p14="http://schemas.microsoft.com/office/powerpoint/2010/main" val="10890798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2EFBB91-C396-401E-9F09-0E063045F185}" type="datetimeFigureOut">
              <a:rPr lang="en-US" smtClean="0"/>
              <a:t>6/2/2019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DF2B43-1795-43F1-B8E6-4BACE24BCE8B}" type="slidenum">
              <a:rPr lang="en-US" smtClean="0"/>
              <a:t>‹#›</a:t>
            </a:fld>
            <a:endParaRPr lang="en-US"/>
          </a:p>
        </p:txBody>
      </p:sp>
    </p:spTree>
    <p:extLst>
      <p:ext uri="{BB962C8B-B14F-4D97-AF65-F5344CB8AC3E}">
        <p14:creationId xmlns:p14="http://schemas.microsoft.com/office/powerpoint/2010/main" val="36122265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EFBB91-C396-401E-9F09-0E063045F185}" type="datetimeFigureOut">
              <a:rPr lang="en-US" smtClean="0"/>
              <a:t>6/2/2019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DF2B43-1795-43F1-B8E6-4BACE24BCE8B}" type="slidenum">
              <a:rPr lang="en-US" smtClean="0"/>
              <a:t>‹#›</a:t>
            </a:fld>
            <a:endParaRPr lang="en-US"/>
          </a:p>
        </p:txBody>
      </p:sp>
    </p:spTree>
    <p:extLst>
      <p:ext uri="{BB962C8B-B14F-4D97-AF65-F5344CB8AC3E}">
        <p14:creationId xmlns:p14="http://schemas.microsoft.com/office/powerpoint/2010/main" val="24454682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Ephesians 2:1-10</a:t>
            </a:r>
          </a:p>
        </p:txBody>
      </p:sp>
      <p:sp>
        <p:nvSpPr>
          <p:cNvPr id="3" name="Content Placeholder 2"/>
          <p:cNvSpPr>
            <a:spLocks noGrp="1"/>
          </p:cNvSpPr>
          <p:nvPr>
            <p:ph idx="1"/>
          </p:nvPr>
        </p:nvSpPr>
        <p:spPr>
          <a:xfrm>
            <a:off x="457200" y="2585787"/>
            <a:ext cx="8229600" cy="2554788"/>
          </a:xfrm>
        </p:spPr>
        <p:txBody>
          <a:bodyPr/>
          <a:lstStyle/>
          <a:p>
            <a:pPr marL="0" indent="0" algn="ctr">
              <a:buNone/>
            </a:pPr>
            <a:r>
              <a:rPr lang="en-US" dirty="0"/>
              <a:t>Exton</a:t>
            </a:r>
          </a:p>
          <a:p>
            <a:pPr marL="0" indent="0" algn="ctr">
              <a:buNone/>
            </a:pPr>
            <a:r>
              <a:rPr lang="en-US" dirty="0"/>
              <a:t>Sunday, 6 pm</a:t>
            </a:r>
          </a:p>
          <a:p>
            <a:pPr marL="0" indent="0" algn="ctr">
              <a:buNone/>
            </a:pPr>
            <a:r>
              <a:rPr lang="en-US" dirty="0"/>
              <a:t>June 2, 2019</a:t>
            </a:r>
          </a:p>
        </p:txBody>
      </p:sp>
    </p:spTree>
    <p:extLst>
      <p:ext uri="{BB962C8B-B14F-4D97-AF65-F5344CB8AC3E}">
        <p14:creationId xmlns:p14="http://schemas.microsoft.com/office/powerpoint/2010/main" val="41639097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reeform 10"/>
          <p:cNvSpPr/>
          <p:nvPr/>
        </p:nvSpPr>
        <p:spPr>
          <a:xfrm>
            <a:off x="324465" y="4527755"/>
            <a:ext cx="8509819" cy="1120877"/>
          </a:xfrm>
          <a:custGeom>
            <a:avLst/>
            <a:gdLst>
              <a:gd name="connsiteX0" fmla="*/ 6150077 w 8509819"/>
              <a:gd name="connsiteY0" fmla="*/ 0 h 1120877"/>
              <a:gd name="connsiteX1" fmla="*/ 8509819 w 8509819"/>
              <a:gd name="connsiteY1" fmla="*/ 0 h 1120877"/>
              <a:gd name="connsiteX2" fmla="*/ 8495070 w 8509819"/>
              <a:gd name="connsiteY2" fmla="*/ 781664 h 1120877"/>
              <a:gd name="connsiteX3" fmla="*/ 6282812 w 8509819"/>
              <a:gd name="connsiteY3" fmla="*/ 766916 h 1120877"/>
              <a:gd name="connsiteX4" fmla="*/ 6282812 w 8509819"/>
              <a:gd name="connsiteY4" fmla="*/ 1047135 h 1120877"/>
              <a:gd name="connsiteX5" fmla="*/ 6282812 w 8509819"/>
              <a:gd name="connsiteY5" fmla="*/ 1120877 h 1120877"/>
              <a:gd name="connsiteX6" fmla="*/ 14748 w 8509819"/>
              <a:gd name="connsiteY6" fmla="*/ 1106129 h 1120877"/>
              <a:gd name="connsiteX7" fmla="*/ 0 w 8509819"/>
              <a:gd name="connsiteY7" fmla="*/ 383458 h 1120877"/>
              <a:gd name="connsiteX8" fmla="*/ 6150077 w 8509819"/>
              <a:gd name="connsiteY8" fmla="*/ 383458 h 1120877"/>
              <a:gd name="connsiteX9" fmla="*/ 6150077 w 8509819"/>
              <a:gd name="connsiteY9" fmla="*/ 0 h 11208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509819" h="1120877">
                <a:moveTo>
                  <a:pt x="6150077" y="0"/>
                </a:moveTo>
                <a:lnTo>
                  <a:pt x="8509819" y="0"/>
                </a:lnTo>
                <a:lnTo>
                  <a:pt x="8495070" y="781664"/>
                </a:lnTo>
                <a:lnTo>
                  <a:pt x="6282812" y="766916"/>
                </a:lnTo>
                <a:lnTo>
                  <a:pt x="6282812" y="1047135"/>
                </a:lnTo>
                <a:lnTo>
                  <a:pt x="6282812" y="1120877"/>
                </a:lnTo>
                <a:lnTo>
                  <a:pt x="14748" y="1106129"/>
                </a:lnTo>
                <a:lnTo>
                  <a:pt x="0" y="383458"/>
                </a:lnTo>
                <a:lnTo>
                  <a:pt x="6150077" y="383458"/>
                </a:lnTo>
                <a:lnTo>
                  <a:pt x="6150077" y="0"/>
                </a:lnTo>
                <a:close/>
              </a:path>
            </a:pathLst>
          </a:cu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353961" y="4173794"/>
            <a:ext cx="8480323" cy="752167"/>
          </a:xfrm>
          <a:custGeom>
            <a:avLst/>
            <a:gdLst>
              <a:gd name="connsiteX0" fmla="*/ 722671 w 8480323"/>
              <a:gd name="connsiteY0" fmla="*/ 0 h 752167"/>
              <a:gd name="connsiteX1" fmla="*/ 8480323 w 8480323"/>
              <a:gd name="connsiteY1" fmla="*/ 0 h 752167"/>
              <a:gd name="connsiteX2" fmla="*/ 8480323 w 8480323"/>
              <a:gd name="connsiteY2" fmla="*/ 339212 h 752167"/>
              <a:gd name="connsiteX3" fmla="*/ 6135329 w 8480323"/>
              <a:gd name="connsiteY3" fmla="*/ 339212 h 752167"/>
              <a:gd name="connsiteX4" fmla="*/ 6120581 w 8480323"/>
              <a:gd name="connsiteY4" fmla="*/ 752167 h 752167"/>
              <a:gd name="connsiteX5" fmla="*/ 0 w 8480323"/>
              <a:gd name="connsiteY5" fmla="*/ 722671 h 752167"/>
              <a:gd name="connsiteX6" fmla="*/ 0 w 8480323"/>
              <a:gd name="connsiteY6" fmla="*/ 353961 h 752167"/>
              <a:gd name="connsiteX7" fmla="*/ 737420 w 8480323"/>
              <a:gd name="connsiteY7" fmla="*/ 353961 h 752167"/>
              <a:gd name="connsiteX8" fmla="*/ 722671 w 8480323"/>
              <a:gd name="connsiteY8" fmla="*/ 0 h 752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480323" h="752167">
                <a:moveTo>
                  <a:pt x="722671" y="0"/>
                </a:moveTo>
                <a:lnTo>
                  <a:pt x="8480323" y="0"/>
                </a:lnTo>
                <a:lnTo>
                  <a:pt x="8480323" y="339212"/>
                </a:lnTo>
                <a:lnTo>
                  <a:pt x="6135329" y="339212"/>
                </a:lnTo>
                <a:lnTo>
                  <a:pt x="6120581" y="752167"/>
                </a:lnTo>
                <a:lnTo>
                  <a:pt x="0" y="722671"/>
                </a:lnTo>
                <a:lnTo>
                  <a:pt x="0" y="353961"/>
                </a:lnTo>
                <a:lnTo>
                  <a:pt x="737420" y="353961"/>
                </a:lnTo>
                <a:lnTo>
                  <a:pt x="722671" y="0"/>
                </a:lnTo>
                <a:close/>
              </a:path>
            </a:pathLst>
          </a:cu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5"/>
          <p:cNvSpPr/>
          <p:nvPr/>
        </p:nvSpPr>
        <p:spPr>
          <a:xfrm>
            <a:off x="353961" y="2344994"/>
            <a:ext cx="8509820" cy="2168012"/>
          </a:xfrm>
          <a:custGeom>
            <a:avLst/>
            <a:gdLst>
              <a:gd name="connsiteX0" fmla="*/ 6754762 w 8509820"/>
              <a:gd name="connsiteY0" fmla="*/ 14748 h 2168012"/>
              <a:gd name="connsiteX1" fmla="*/ 8509820 w 8509820"/>
              <a:gd name="connsiteY1" fmla="*/ 0 h 2168012"/>
              <a:gd name="connsiteX2" fmla="*/ 8509820 w 8509820"/>
              <a:gd name="connsiteY2" fmla="*/ 1814051 h 2168012"/>
              <a:gd name="connsiteX3" fmla="*/ 737420 w 8509820"/>
              <a:gd name="connsiteY3" fmla="*/ 1843548 h 2168012"/>
              <a:gd name="connsiteX4" fmla="*/ 737420 w 8509820"/>
              <a:gd name="connsiteY4" fmla="*/ 2168012 h 2168012"/>
              <a:gd name="connsiteX5" fmla="*/ 14749 w 8509820"/>
              <a:gd name="connsiteY5" fmla="*/ 2168012 h 2168012"/>
              <a:gd name="connsiteX6" fmla="*/ 0 w 8509820"/>
              <a:gd name="connsiteY6" fmla="*/ 353961 h 2168012"/>
              <a:gd name="connsiteX7" fmla="*/ 6784258 w 8509820"/>
              <a:gd name="connsiteY7" fmla="*/ 324464 h 2168012"/>
              <a:gd name="connsiteX8" fmla="*/ 6754762 w 8509820"/>
              <a:gd name="connsiteY8" fmla="*/ 14748 h 21680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509820" h="2168012">
                <a:moveTo>
                  <a:pt x="6754762" y="14748"/>
                </a:moveTo>
                <a:lnTo>
                  <a:pt x="8509820" y="0"/>
                </a:lnTo>
                <a:lnTo>
                  <a:pt x="8509820" y="1814051"/>
                </a:lnTo>
                <a:lnTo>
                  <a:pt x="737420" y="1843548"/>
                </a:lnTo>
                <a:lnTo>
                  <a:pt x="737420" y="2168012"/>
                </a:lnTo>
                <a:lnTo>
                  <a:pt x="14749" y="2168012"/>
                </a:lnTo>
                <a:lnTo>
                  <a:pt x="0" y="353961"/>
                </a:lnTo>
                <a:lnTo>
                  <a:pt x="6784258" y="324464"/>
                </a:lnTo>
                <a:lnTo>
                  <a:pt x="6754762" y="14748"/>
                </a:lnTo>
                <a:close/>
              </a:path>
            </a:pathLst>
          </a:cu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reeform 4"/>
          <p:cNvSpPr/>
          <p:nvPr/>
        </p:nvSpPr>
        <p:spPr>
          <a:xfrm>
            <a:off x="294968" y="516194"/>
            <a:ext cx="8583561" cy="2182761"/>
          </a:xfrm>
          <a:custGeom>
            <a:avLst/>
            <a:gdLst>
              <a:gd name="connsiteX0" fmla="*/ 0 w 8583561"/>
              <a:gd name="connsiteY0" fmla="*/ 0 h 2182761"/>
              <a:gd name="connsiteX1" fmla="*/ 14748 w 8583561"/>
              <a:gd name="connsiteY1" fmla="*/ 2182761 h 2182761"/>
              <a:gd name="connsiteX2" fmla="*/ 6828503 w 8583561"/>
              <a:gd name="connsiteY2" fmla="*/ 2168012 h 2182761"/>
              <a:gd name="connsiteX3" fmla="*/ 6828503 w 8583561"/>
              <a:gd name="connsiteY3" fmla="*/ 1858296 h 2182761"/>
              <a:gd name="connsiteX4" fmla="*/ 8568813 w 8583561"/>
              <a:gd name="connsiteY4" fmla="*/ 1843548 h 2182761"/>
              <a:gd name="connsiteX5" fmla="*/ 8583561 w 8583561"/>
              <a:gd name="connsiteY5" fmla="*/ 29496 h 2182761"/>
              <a:gd name="connsiteX6" fmla="*/ 0 w 8583561"/>
              <a:gd name="connsiteY6" fmla="*/ 0 h 2182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583561" h="2182761">
                <a:moveTo>
                  <a:pt x="0" y="0"/>
                </a:moveTo>
                <a:lnTo>
                  <a:pt x="14748" y="2182761"/>
                </a:lnTo>
                <a:lnTo>
                  <a:pt x="6828503" y="2168012"/>
                </a:lnTo>
                <a:lnTo>
                  <a:pt x="6828503" y="1858296"/>
                </a:lnTo>
                <a:lnTo>
                  <a:pt x="8568813" y="1843548"/>
                </a:lnTo>
                <a:lnTo>
                  <a:pt x="8583561" y="29496"/>
                </a:lnTo>
                <a:lnTo>
                  <a:pt x="0" y="0"/>
                </a:lnTo>
                <a:close/>
              </a:path>
            </a:pathLst>
          </a:cu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302340" y="457200"/>
            <a:ext cx="8686800" cy="5262979"/>
          </a:xfrm>
          <a:prstGeom prst="rect">
            <a:avLst/>
          </a:prstGeom>
        </p:spPr>
        <p:txBody>
          <a:bodyPr wrap="square">
            <a:spAutoFit/>
          </a:bodyPr>
          <a:lstStyle/>
          <a:p>
            <a:r>
              <a:rPr lang="en-US" sz="2400" dirty="0"/>
              <a:t>And you being dead by your trespasses and sins, in which you formerly walked according to the age of this world, according to the ruler of the power of the air, the spirit now working in the sons of disobedience, among whom we also all formerly went about in the desires of our flesh, doing the will of the flesh and of the thoughts, and were children by nature of wrath even as the rest; but God, being rich in mercy on account of his great love with which he loved us, and us being dead by the trespasses, he made us alive together with Christ―by grace you have been saved―and he raised us together and made us sit together in the heavenly realms in Christ Jesus that he might show in the coming ages the surpassing wealth of his grace in kindness toward us in Christ Jesus. For through faith you have been saved by the grace, and this not of yourselves, it is God’s gift; not of works, that no one should boast.</a:t>
            </a:r>
          </a:p>
        </p:txBody>
      </p:sp>
      <p:sp>
        <p:nvSpPr>
          <p:cNvPr id="14" name="Rounded Rectangle 13"/>
          <p:cNvSpPr/>
          <p:nvPr/>
        </p:nvSpPr>
        <p:spPr>
          <a:xfrm>
            <a:off x="2417344" y="990600"/>
            <a:ext cx="2307056" cy="914400"/>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rPr>
              <a:t>Our Former Condition</a:t>
            </a:r>
          </a:p>
        </p:txBody>
      </p:sp>
      <p:sp>
        <p:nvSpPr>
          <p:cNvPr id="15" name="Rounded Rectangle 14"/>
          <p:cNvSpPr/>
          <p:nvPr/>
        </p:nvSpPr>
        <p:spPr>
          <a:xfrm>
            <a:off x="2569744" y="2895600"/>
            <a:ext cx="2307056" cy="9144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rPr>
              <a:t>What God Did for Us</a:t>
            </a:r>
          </a:p>
        </p:txBody>
      </p:sp>
      <p:sp>
        <p:nvSpPr>
          <p:cNvPr id="16" name="Rounded Rectangle 15"/>
          <p:cNvSpPr/>
          <p:nvPr/>
        </p:nvSpPr>
        <p:spPr>
          <a:xfrm>
            <a:off x="2479903" y="4232829"/>
            <a:ext cx="2791538" cy="56777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rPr>
              <a:t>Why God Did it</a:t>
            </a:r>
          </a:p>
        </p:txBody>
      </p:sp>
      <p:sp>
        <p:nvSpPr>
          <p:cNvPr id="17" name="Rounded Rectangle 16"/>
          <p:cNvSpPr/>
          <p:nvPr/>
        </p:nvSpPr>
        <p:spPr>
          <a:xfrm>
            <a:off x="914400" y="4994829"/>
            <a:ext cx="5486399" cy="56777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rPr>
              <a:t>Elaboration about why God Did it</a:t>
            </a:r>
          </a:p>
        </p:txBody>
      </p:sp>
      <p:sp>
        <p:nvSpPr>
          <p:cNvPr id="19" name="Rounded Rectangle 18"/>
          <p:cNvSpPr/>
          <p:nvPr/>
        </p:nvSpPr>
        <p:spPr>
          <a:xfrm>
            <a:off x="1447801" y="486696"/>
            <a:ext cx="4952999" cy="381000"/>
          </a:xfrm>
          <a:prstGeom prst="roundRect">
            <a:avLst/>
          </a:prstGeom>
          <a:noFill/>
          <a:ln w="508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ounded Rectangle 19"/>
          <p:cNvSpPr/>
          <p:nvPr/>
        </p:nvSpPr>
        <p:spPr>
          <a:xfrm>
            <a:off x="337845" y="838200"/>
            <a:ext cx="2100555" cy="381000"/>
          </a:xfrm>
          <a:prstGeom prst="roundRect">
            <a:avLst/>
          </a:prstGeom>
          <a:noFill/>
          <a:ln w="508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ounded Rectangle 20"/>
          <p:cNvSpPr/>
          <p:nvPr/>
        </p:nvSpPr>
        <p:spPr>
          <a:xfrm>
            <a:off x="3581400" y="838200"/>
            <a:ext cx="3075423" cy="381000"/>
          </a:xfrm>
          <a:prstGeom prst="roundRect">
            <a:avLst/>
          </a:prstGeom>
          <a:noFill/>
          <a:ln w="508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ounded Rectangle 21"/>
          <p:cNvSpPr/>
          <p:nvPr/>
        </p:nvSpPr>
        <p:spPr>
          <a:xfrm>
            <a:off x="2743200" y="1219200"/>
            <a:ext cx="1304278" cy="381000"/>
          </a:xfrm>
          <a:prstGeom prst="roundRect">
            <a:avLst/>
          </a:prstGeom>
          <a:noFill/>
          <a:ln w="508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22"/>
          <p:cNvSpPr/>
          <p:nvPr/>
        </p:nvSpPr>
        <p:spPr>
          <a:xfrm>
            <a:off x="3962400" y="1219200"/>
            <a:ext cx="2795839" cy="381000"/>
          </a:xfrm>
          <a:prstGeom prst="roundRect">
            <a:avLst/>
          </a:prstGeom>
          <a:noFill/>
          <a:ln w="508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ounded Rectangle 23"/>
          <p:cNvSpPr/>
          <p:nvPr/>
        </p:nvSpPr>
        <p:spPr>
          <a:xfrm>
            <a:off x="2057400" y="1600200"/>
            <a:ext cx="5993129" cy="381000"/>
          </a:xfrm>
          <a:prstGeom prst="roundRect">
            <a:avLst/>
          </a:prstGeom>
          <a:noFill/>
          <a:ln w="508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ounded Rectangle 24"/>
          <p:cNvSpPr/>
          <p:nvPr/>
        </p:nvSpPr>
        <p:spPr>
          <a:xfrm>
            <a:off x="294968" y="2286000"/>
            <a:ext cx="6830875" cy="381000"/>
          </a:xfrm>
          <a:prstGeom prst="roundRect">
            <a:avLst/>
          </a:prstGeom>
          <a:noFill/>
          <a:ln w="508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ounded Rectangle 25"/>
          <p:cNvSpPr/>
          <p:nvPr/>
        </p:nvSpPr>
        <p:spPr>
          <a:xfrm>
            <a:off x="152400" y="152400"/>
            <a:ext cx="1832005" cy="458002"/>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a:t>You Gentiles</a:t>
            </a:r>
          </a:p>
        </p:txBody>
      </p:sp>
      <p:sp>
        <p:nvSpPr>
          <p:cNvPr id="27" name="Rounded Rectangle 26"/>
          <p:cNvSpPr/>
          <p:nvPr/>
        </p:nvSpPr>
        <p:spPr>
          <a:xfrm>
            <a:off x="102952" y="1553496"/>
            <a:ext cx="2059040" cy="458002"/>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a:t>We Jews Also</a:t>
            </a:r>
          </a:p>
        </p:txBody>
      </p:sp>
      <p:sp>
        <p:nvSpPr>
          <p:cNvPr id="28" name="Rounded Rectangle 27"/>
          <p:cNvSpPr/>
          <p:nvPr/>
        </p:nvSpPr>
        <p:spPr>
          <a:xfrm>
            <a:off x="381000" y="2667000"/>
            <a:ext cx="2394179" cy="381000"/>
          </a:xfrm>
          <a:prstGeom prst="roundRect">
            <a:avLst/>
          </a:prstGeom>
          <a:noFill/>
          <a:ln w="508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3429000" y="2492276"/>
            <a:ext cx="5562600" cy="2308324"/>
          </a:xfrm>
          <a:prstGeom prst="rect">
            <a:avLst/>
          </a:prstGeom>
          <a:solidFill>
            <a:schemeClr val="bg1"/>
          </a:solidFill>
          <a:ln>
            <a:solidFill>
              <a:schemeClr val="tx1"/>
            </a:solidFill>
          </a:ln>
          <a:effectLst>
            <a:outerShdw blurRad="50800" dist="101600" dir="13500000" algn="br" rotWithShape="0">
              <a:prstClr val="black">
                <a:alpha val="40000"/>
              </a:prstClr>
            </a:outerShdw>
          </a:effectLst>
        </p:spPr>
        <p:txBody>
          <a:bodyPr wrap="square">
            <a:spAutoFit/>
          </a:bodyPr>
          <a:lstStyle/>
          <a:p>
            <a:r>
              <a:rPr lang="en-US" sz="2400" dirty="0"/>
              <a:t>1</a:t>
            </a:r>
            <a:r>
              <a:rPr lang="en-US" sz="2400" b="1" baseline="30000" dirty="0"/>
              <a:t>7 </a:t>
            </a:r>
            <a:r>
              <a:rPr lang="en-US" sz="2400" dirty="0"/>
              <a:t>the </a:t>
            </a:r>
            <a:r>
              <a:rPr lang="en-US" sz="2400" b="1" i="1" dirty="0"/>
              <a:t>riches</a:t>
            </a:r>
            <a:r>
              <a:rPr lang="en-US" sz="2400" dirty="0"/>
              <a:t> of his grace</a:t>
            </a:r>
          </a:p>
          <a:p>
            <a:r>
              <a:rPr lang="en-US" sz="2400" dirty="0"/>
              <a:t>1</a:t>
            </a:r>
            <a:r>
              <a:rPr lang="en-US" sz="2400" b="1" baseline="30000" dirty="0"/>
              <a:t>18 </a:t>
            </a:r>
            <a:r>
              <a:rPr lang="en-US" sz="2400" dirty="0"/>
              <a:t>the </a:t>
            </a:r>
            <a:r>
              <a:rPr lang="en-US" sz="2400" b="1" i="1" dirty="0"/>
              <a:t>riches</a:t>
            </a:r>
            <a:r>
              <a:rPr lang="en-US" sz="2400" dirty="0"/>
              <a:t> of the glory of his inheritance</a:t>
            </a:r>
          </a:p>
          <a:p>
            <a:r>
              <a:rPr lang="en-US" sz="2400" dirty="0"/>
              <a:t>2</a:t>
            </a:r>
            <a:r>
              <a:rPr lang="en-US" sz="2400" b="1" baseline="30000" dirty="0"/>
              <a:t>4 </a:t>
            </a:r>
            <a:r>
              <a:rPr lang="en-US" sz="2400" dirty="0"/>
              <a:t>God, being </a:t>
            </a:r>
            <a:r>
              <a:rPr lang="en-US" sz="2400" b="1" i="1" dirty="0"/>
              <a:t>rich</a:t>
            </a:r>
            <a:r>
              <a:rPr lang="en-US" sz="2400" dirty="0"/>
              <a:t> in mercy</a:t>
            </a:r>
          </a:p>
          <a:p>
            <a:r>
              <a:rPr lang="en-US" sz="2400" dirty="0"/>
              <a:t>2</a:t>
            </a:r>
            <a:r>
              <a:rPr lang="en-US" sz="2400" b="1" baseline="30000" dirty="0"/>
              <a:t>7 </a:t>
            </a:r>
            <a:r>
              <a:rPr lang="en-US" sz="2400" dirty="0"/>
              <a:t>the exceeding </a:t>
            </a:r>
            <a:r>
              <a:rPr lang="en-US" sz="2400" b="1" i="1" dirty="0"/>
              <a:t>riches</a:t>
            </a:r>
            <a:r>
              <a:rPr lang="en-US" sz="2400" dirty="0"/>
              <a:t> of his grace</a:t>
            </a:r>
          </a:p>
          <a:p>
            <a:r>
              <a:rPr lang="en-US" sz="2400" dirty="0"/>
              <a:t>3</a:t>
            </a:r>
            <a:r>
              <a:rPr lang="en-US" sz="2400" b="1" baseline="30000" dirty="0"/>
              <a:t>8 </a:t>
            </a:r>
            <a:r>
              <a:rPr lang="en-US" sz="2400" dirty="0"/>
              <a:t>the unsearchable </a:t>
            </a:r>
            <a:r>
              <a:rPr lang="en-US" sz="2400" b="1" i="1" dirty="0"/>
              <a:t>riches</a:t>
            </a:r>
            <a:r>
              <a:rPr lang="en-US" sz="2400" dirty="0"/>
              <a:t> of Christ</a:t>
            </a:r>
          </a:p>
          <a:p>
            <a:r>
              <a:rPr lang="en-US" sz="2400" dirty="0"/>
              <a:t>3</a:t>
            </a:r>
            <a:r>
              <a:rPr lang="en-US" sz="2400" b="1" baseline="30000" dirty="0"/>
              <a:t>16 </a:t>
            </a:r>
            <a:r>
              <a:rPr lang="en-US" sz="2400" dirty="0"/>
              <a:t>the </a:t>
            </a:r>
            <a:r>
              <a:rPr lang="en-US" sz="2400" b="1" i="1" dirty="0"/>
              <a:t>riches</a:t>
            </a:r>
            <a:r>
              <a:rPr lang="en-US" sz="2400" dirty="0"/>
              <a:t> of his glory</a:t>
            </a:r>
          </a:p>
        </p:txBody>
      </p:sp>
      <p:sp>
        <p:nvSpPr>
          <p:cNvPr id="30" name="Rounded Rectangle 29"/>
          <p:cNvSpPr/>
          <p:nvPr/>
        </p:nvSpPr>
        <p:spPr>
          <a:xfrm>
            <a:off x="5305206" y="3048000"/>
            <a:ext cx="3382965" cy="381000"/>
          </a:xfrm>
          <a:prstGeom prst="roundRect">
            <a:avLst/>
          </a:prstGeom>
          <a:noFill/>
          <a:ln w="508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ounded Rectangle 30"/>
          <p:cNvSpPr/>
          <p:nvPr/>
        </p:nvSpPr>
        <p:spPr>
          <a:xfrm>
            <a:off x="349044" y="3414252"/>
            <a:ext cx="1434706" cy="381000"/>
          </a:xfrm>
          <a:prstGeom prst="roundRect">
            <a:avLst/>
          </a:prstGeom>
          <a:noFill/>
          <a:ln w="508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ounded Rectangle 31"/>
          <p:cNvSpPr/>
          <p:nvPr/>
        </p:nvSpPr>
        <p:spPr>
          <a:xfrm>
            <a:off x="2048796" y="3795252"/>
            <a:ext cx="5448300" cy="381000"/>
          </a:xfrm>
          <a:prstGeom prst="roundRect">
            <a:avLst/>
          </a:prstGeom>
          <a:noFill/>
          <a:ln w="508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5452305" y="3733800"/>
            <a:ext cx="2030043" cy="461665"/>
          </a:xfrm>
          <a:prstGeom prst="rect">
            <a:avLst/>
          </a:prstGeom>
          <a:solidFill>
            <a:schemeClr val="bg1"/>
          </a:solidFill>
        </p:spPr>
        <p:txBody>
          <a:bodyPr wrap="none" lIns="0" rIns="0">
            <a:spAutoFit/>
          </a:bodyPr>
          <a:lstStyle/>
          <a:p>
            <a:r>
              <a:rPr lang="en-US" sz="2400" dirty="0"/>
              <a:t>heavenly realms</a:t>
            </a:r>
          </a:p>
        </p:txBody>
      </p:sp>
      <p:sp>
        <p:nvSpPr>
          <p:cNvPr id="34" name="Rectangle 33"/>
          <p:cNvSpPr/>
          <p:nvPr/>
        </p:nvSpPr>
        <p:spPr>
          <a:xfrm>
            <a:off x="5304504" y="823452"/>
            <a:ext cx="1427314" cy="461665"/>
          </a:xfrm>
          <a:prstGeom prst="rect">
            <a:avLst/>
          </a:prstGeom>
          <a:solidFill>
            <a:schemeClr val="tx1"/>
          </a:solidFill>
        </p:spPr>
        <p:txBody>
          <a:bodyPr wrap="none">
            <a:spAutoFit/>
          </a:bodyPr>
          <a:lstStyle/>
          <a:p>
            <a:r>
              <a:rPr lang="en-US" sz="2400" dirty="0">
                <a:solidFill>
                  <a:schemeClr val="bg1">
                    <a:lumMod val="95000"/>
                  </a:schemeClr>
                </a:solidFill>
              </a:rPr>
              <a:t>this world</a:t>
            </a:r>
          </a:p>
        </p:txBody>
      </p:sp>
      <p:sp>
        <p:nvSpPr>
          <p:cNvPr id="35" name="Up-Down Arrow 34"/>
          <p:cNvSpPr/>
          <p:nvPr/>
        </p:nvSpPr>
        <p:spPr>
          <a:xfrm rot="21127516">
            <a:off x="5873744" y="1207524"/>
            <a:ext cx="827347" cy="2582197"/>
          </a:xfrm>
          <a:prstGeom prst="upDownArrow">
            <a:avLst/>
          </a:prstGeom>
          <a:gradFill>
            <a:gsLst>
              <a:gs pos="0">
                <a:schemeClr val="tx1"/>
              </a:gs>
              <a:gs pos="100000">
                <a:schemeClr val="bg1"/>
              </a:gs>
            </a:gsLst>
            <a:lin ang="5400000" scaled="0"/>
          </a:gra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a:off x="1132472" y="152400"/>
            <a:ext cx="5954128" cy="6555641"/>
          </a:xfrm>
          <a:prstGeom prst="rect">
            <a:avLst/>
          </a:prstGeom>
          <a:solidFill>
            <a:schemeClr val="bg1"/>
          </a:solidFill>
          <a:ln>
            <a:solidFill>
              <a:schemeClr val="tx1"/>
            </a:solidFill>
          </a:ln>
          <a:effectLst>
            <a:outerShdw blurRad="50800" dist="114300" dir="13500000" algn="br" rotWithShape="0">
              <a:prstClr val="black">
                <a:alpha val="40000"/>
              </a:prstClr>
            </a:outerShdw>
          </a:effectLst>
        </p:spPr>
        <p:txBody>
          <a:bodyPr wrap="square">
            <a:spAutoFit/>
          </a:bodyPr>
          <a:lstStyle/>
          <a:p>
            <a:r>
              <a:rPr lang="en-US" sz="2100" u="sng" dirty="0" err="1"/>
              <a:t>Doy</a:t>
            </a:r>
            <a:r>
              <a:rPr lang="en-US" sz="2100" u="sng" dirty="0"/>
              <a:t> Moyer Post</a:t>
            </a:r>
            <a:r>
              <a:rPr lang="en-US" sz="2100" dirty="0"/>
              <a:t>:</a:t>
            </a:r>
          </a:p>
          <a:p>
            <a:r>
              <a:rPr lang="en-US" sz="2100" b="1" i="1" dirty="0"/>
              <a:t>"Strict avoidance of participation in idolatrous worship meant that the Christians would need to remove themselves from much of the public life of their city."</a:t>
            </a:r>
            <a:r>
              <a:rPr lang="en-US" sz="2100" dirty="0"/>
              <a:t> (David </a:t>
            </a:r>
            <a:r>
              <a:rPr lang="en-US" sz="2100" dirty="0" err="1"/>
              <a:t>deSilva</a:t>
            </a:r>
            <a:r>
              <a:rPr lang="en-US" sz="2100" dirty="0"/>
              <a:t>, </a:t>
            </a:r>
            <a:r>
              <a:rPr lang="en-US" sz="2100" i="1" dirty="0"/>
              <a:t>Honor, Patronage, Kinship &amp; Purity</a:t>
            </a:r>
            <a:r>
              <a:rPr lang="en-US" sz="2100" dirty="0"/>
              <a:t>)</a:t>
            </a:r>
          </a:p>
          <a:p>
            <a:endParaRPr lang="en-US" sz="2100" dirty="0"/>
          </a:p>
          <a:p>
            <a:r>
              <a:rPr lang="en-US" sz="2100" dirty="0"/>
              <a:t>Reactions:</a:t>
            </a:r>
          </a:p>
          <a:p>
            <a:endParaRPr lang="en-US" sz="2100" dirty="0"/>
          </a:p>
          <a:p>
            <a:r>
              <a:rPr lang="en-US" sz="2100" dirty="0"/>
              <a:t>If we think that idolatry isn't really a thing today, then we probably see this as a matter of passing interest. "Yeah, the Christians back then had lots to give up. Things are just different today."</a:t>
            </a:r>
          </a:p>
          <a:p>
            <a:endParaRPr lang="en-US" sz="2100" dirty="0"/>
          </a:p>
          <a:p>
            <a:r>
              <a:rPr lang="en-US" sz="2100" dirty="0"/>
              <a:t>If we see that idolatry is, in fact, still a problem, then we might be given to more introspection on this. Do we see much, if anything, we need to be avoiding in this present world?</a:t>
            </a:r>
          </a:p>
          <a:p>
            <a:endParaRPr lang="en-US" sz="2100" dirty="0"/>
          </a:p>
          <a:p>
            <a:r>
              <a:rPr lang="en-US" sz="2100" dirty="0"/>
              <a:t>Think about it.</a:t>
            </a:r>
          </a:p>
        </p:txBody>
      </p:sp>
    </p:spTree>
    <p:extLst>
      <p:ext uri="{BB962C8B-B14F-4D97-AF65-F5344CB8AC3E}">
        <p14:creationId xmlns:p14="http://schemas.microsoft.com/office/powerpoint/2010/main" val="904134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1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
                                        </p:tgtEl>
                                        <p:attrNameLst>
                                          <p:attrName>style.visibility</p:attrName>
                                        </p:attrNameLst>
                                      </p:cBhvr>
                                      <p:to>
                                        <p:strVal val="visible"/>
                                      </p:to>
                                    </p:set>
                                  </p:childTnLst>
                                  <p:subTnLst>
                                    <p:set>
                                      <p:cBhvr override="childStyle">
                                        <p:cTn dur="1" fill="hold" display="0" masterRel="nextClick" afterEffect="1"/>
                                        <p:tgtEl>
                                          <p:spTgt spid="19"/>
                                        </p:tgtEl>
                                        <p:attrNameLst>
                                          <p:attrName>style.visibility</p:attrName>
                                        </p:attrNameLst>
                                      </p:cBhvr>
                                      <p:to>
                                        <p:strVal val="hidden"/>
                                      </p:to>
                                    </p:set>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childTnLst>
                                  <p:subTnLst>
                                    <p:set>
                                      <p:cBhvr override="childStyle">
                                        <p:cTn dur="1" fill="hold" display="0" masterRel="nextClick" afterEffect="1"/>
                                        <p:tgtEl>
                                          <p:spTgt spid="20"/>
                                        </p:tgtEl>
                                        <p:attrNameLst>
                                          <p:attrName>style.visibility</p:attrName>
                                        </p:attrNameLst>
                                      </p:cBhvr>
                                      <p:to>
                                        <p:strVal val="hidden"/>
                                      </p:to>
                                    </p:set>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1"/>
                                        </p:tgtEl>
                                        <p:attrNameLst>
                                          <p:attrName>style.visibility</p:attrName>
                                        </p:attrNameLst>
                                      </p:cBhvr>
                                      <p:to>
                                        <p:strVal val="visible"/>
                                      </p:to>
                                    </p:set>
                                  </p:childTnLst>
                                  <p:subTnLst>
                                    <p:set>
                                      <p:cBhvr override="childStyle">
                                        <p:cTn dur="1" fill="hold" display="0" masterRel="nextClick" afterEffect="1"/>
                                        <p:tgtEl>
                                          <p:spTgt spid="21"/>
                                        </p:tgtEl>
                                        <p:attrNameLst>
                                          <p:attrName>style.visibility</p:attrName>
                                        </p:attrNameLst>
                                      </p:cBhvr>
                                      <p:to>
                                        <p:strVal val="hidden"/>
                                      </p:to>
                                    </p:set>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2"/>
                                        </p:tgtEl>
                                        <p:attrNameLst>
                                          <p:attrName>style.visibility</p:attrName>
                                        </p:attrNameLst>
                                      </p:cBhvr>
                                      <p:to>
                                        <p:strVal val="visible"/>
                                      </p:to>
                                    </p:set>
                                  </p:childTnLst>
                                  <p:subTnLst>
                                    <p:set>
                                      <p:cBhvr override="childStyle">
                                        <p:cTn dur="1" fill="hold" display="0" masterRel="nextClick" afterEffect="1"/>
                                        <p:tgtEl>
                                          <p:spTgt spid="22"/>
                                        </p:tgtEl>
                                        <p:attrNameLst>
                                          <p:attrName>style.visibility</p:attrName>
                                        </p:attrNameLst>
                                      </p:cBhvr>
                                      <p:to>
                                        <p:strVal val="hidden"/>
                                      </p:to>
                                    </p:set>
                                  </p:sub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3"/>
                                        </p:tgtEl>
                                        <p:attrNameLst>
                                          <p:attrName>style.visibility</p:attrName>
                                        </p:attrNameLst>
                                      </p:cBhvr>
                                      <p:to>
                                        <p:strVal val="visible"/>
                                      </p:to>
                                    </p:set>
                                  </p:childTnLst>
                                  <p:subTnLst>
                                    <p:set>
                                      <p:cBhvr override="childStyle">
                                        <p:cTn dur="1" fill="hold" display="0" masterRel="nextClick" afterEffect="1"/>
                                        <p:tgtEl>
                                          <p:spTgt spid="23"/>
                                        </p:tgtEl>
                                        <p:attrNameLst>
                                          <p:attrName>style.visibility</p:attrName>
                                        </p:attrNameLst>
                                      </p:cBhvr>
                                      <p:to>
                                        <p:strVal val="hidden"/>
                                      </p:to>
                                    </p:set>
                                  </p:sub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6"/>
                                        </p:tgtEl>
                                        <p:attrNameLst>
                                          <p:attrName>style.visibility</p:attrName>
                                        </p:attrNameLst>
                                      </p:cBhvr>
                                      <p:to>
                                        <p:strVal val="visible"/>
                                      </p:to>
                                    </p:set>
                                    <p:anim calcmode="lin" valueType="num">
                                      <p:cBhvr>
                                        <p:cTn id="35" dur="500" fill="hold"/>
                                        <p:tgtEl>
                                          <p:spTgt spid="36"/>
                                        </p:tgtEl>
                                        <p:attrNameLst>
                                          <p:attrName>ppt_w</p:attrName>
                                        </p:attrNameLst>
                                      </p:cBhvr>
                                      <p:tavLst>
                                        <p:tav tm="0">
                                          <p:val>
                                            <p:fltVal val="0"/>
                                          </p:val>
                                        </p:tav>
                                        <p:tav tm="100000">
                                          <p:val>
                                            <p:strVal val="#ppt_w"/>
                                          </p:val>
                                        </p:tav>
                                      </p:tavLst>
                                    </p:anim>
                                    <p:anim calcmode="lin" valueType="num">
                                      <p:cBhvr>
                                        <p:cTn id="36" dur="500" fill="hold"/>
                                        <p:tgtEl>
                                          <p:spTgt spid="36"/>
                                        </p:tgtEl>
                                        <p:attrNameLst>
                                          <p:attrName>ppt_h</p:attrName>
                                        </p:attrNameLst>
                                      </p:cBhvr>
                                      <p:tavLst>
                                        <p:tav tm="0">
                                          <p:val>
                                            <p:fltVal val="0"/>
                                          </p:val>
                                        </p:tav>
                                        <p:tav tm="100000">
                                          <p:val>
                                            <p:strVal val="#ppt_h"/>
                                          </p:val>
                                        </p:tav>
                                      </p:tavLst>
                                    </p:anim>
                                    <p:animEffect transition="in" filter="fade">
                                      <p:cBhvr>
                                        <p:cTn id="37" dur="500"/>
                                        <p:tgtEl>
                                          <p:spTgt spid="36"/>
                                        </p:tgtEl>
                                      </p:cBhvr>
                                    </p:animEffect>
                                  </p:childTnLst>
                                  <p:subTnLst>
                                    <p:set>
                                      <p:cBhvr override="childStyle">
                                        <p:cTn dur="1" fill="hold" display="0" masterRel="nextClick" afterEffect="1"/>
                                        <p:tgtEl>
                                          <p:spTgt spid="36"/>
                                        </p:tgtEl>
                                        <p:attrNameLst>
                                          <p:attrName>style.visibility</p:attrName>
                                        </p:attrNameLst>
                                      </p:cBhvr>
                                      <p:to>
                                        <p:strVal val="hidden"/>
                                      </p:to>
                                    </p:set>
                                  </p:sub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24"/>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26"/>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grpId="0" nodeType="clickEffect">
                                  <p:stCondLst>
                                    <p:cond delay="0"/>
                                  </p:stCondLst>
                                  <p:childTnLst>
                                    <p:set>
                                      <p:cBhvr>
                                        <p:cTn id="49" dur="1" fill="hold">
                                          <p:stCondLst>
                                            <p:cond delay="0"/>
                                          </p:stCondLst>
                                        </p:cTn>
                                        <p:tgtEl>
                                          <p:spTgt spid="27"/>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grpId="0" nodeType="clickEffect">
                                  <p:stCondLst>
                                    <p:cond delay="0"/>
                                  </p:stCondLst>
                                  <p:childTnLst>
                                    <p:set>
                                      <p:cBhvr>
                                        <p:cTn id="53" dur="1" fill="hold">
                                          <p:stCondLst>
                                            <p:cond delay="0"/>
                                          </p:stCondLst>
                                        </p:cTn>
                                        <p:tgtEl>
                                          <p:spTgt spid="25"/>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1" presetClass="exit" presetSubtype="0" fill="hold" grpId="1" nodeType="clickEffect">
                                  <p:stCondLst>
                                    <p:cond delay="0"/>
                                  </p:stCondLst>
                                  <p:childTnLst>
                                    <p:set>
                                      <p:cBhvr>
                                        <p:cTn id="57" dur="1" fill="hold">
                                          <p:stCondLst>
                                            <p:cond delay="0"/>
                                          </p:stCondLst>
                                        </p:cTn>
                                        <p:tgtEl>
                                          <p:spTgt spid="24"/>
                                        </p:tgtEl>
                                        <p:attrNameLst>
                                          <p:attrName>style.visibility</p:attrName>
                                        </p:attrNameLst>
                                      </p:cBhvr>
                                      <p:to>
                                        <p:strVal val="hidden"/>
                                      </p:to>
                                    </p:set>
                                  </p:childTnLst>
                                </p:cTn>
                              </p:par>
                              <p:par>
                                <p:cTn id="58" presetID="1" presetClass="exit" presetSubtype="0" fill="hold" grpId="1" nodeType="withEffect">
                                  <p:stCondLst>
                                    <p:cond delay="0"/>
                                  </p:stCondLst>
                                  <p:childTnLst>
                                    <p:set>
                                      <p:cBhvr>
                                        <p:cTn id="59" dur="1" fill="hold">
                                          <p:stCondLst>
                                            <p:cond delay="0"/>
                                          </p:stCondLst>
                                        </p:cTn>
                                        <p:tgtEl>
                                          <p:spTgt spid="25"/>
                                        </p:tgtEl>
                                        <p:attrNameLst>
                                          <p:attrName>style.visibility</p:attrName>
                                        </p:attrNameLst>
                                      </p:cBhvr>
                                      <p:to>
                                        <p:strVal val="hidden"/>
                                      </p:to>
                                    </p:set>
                                  </p:childTnLst>
                                </p:cTn>
                              </p:par>
                              <p:par>
                                <p:cTn id="60" presetID="1" presetClass="exit" presetSubtype="0" fill="hold" grpId="1" nodeType="withEffect">
                                  <p:stCondLst>
                                    <p:cond delay="0"/>
                                  </p:stCondLst>
                                  <p:childTnLst>
                                    <p:set>
                                      <p:cBhvr>
                                        <p:cTn id="61" dur="1" fill="hold">
                                          <p:stCondLst>
                                            <p:cond delay="0"/>
                                          </p:stCondLst>
                                        </p:cTn>
                                        <p:tgtEl>
                                          <p:spTgt spid="26"/>
                                        </p:tgtEl>
                                        <p:attrNameLst>
                                          <p:attrName>style.visibility</p:attrName>
                                        </p:attrNameLst>
                                      </p:cBhvr>
                                      <p:to>
                                        <p:strVal val="hidden"/>
                                      </p:to>
                                    </p:set>
                                  </p:childTnLst>
                                </p:cTn>
                              </p:par>
                              <p:par>
                                <p:cTn id="62" presetID="1" presetClass="exit" presetSubtype="0" fill="hold" grpId="1" nodeType="withEffect">
                                  <p:stCondLst>
                                    <p:cond delay="0"/>
                                  </p:stCondLst>
                                  <p:childTnLst>
                                    <p:set>
                                      <p:cBhvr>
                                        <p:cTn id="63" dur="1" fill="hold">
                                          <p:stCondLst>
                                            <p:cond delay="0"/>
                                          </p:stCondLst>
                                        </p:cTn>
                                        <p:tgtEl>
                                          <p:spTgt spid="27"/>
                                        </p:tgtEl>
                                        <p:attrNameLst>
                                          <p:attrName>style.visibility</p:attrName>
                                        </p:attrNameLst>
                                      </p:cBhvr>
                                      <p:to>
                                        <p:strVal val="hidden"/>
                                      </p:to>
                                    </p:set>
                                  </p:childTnLst>
                                </p:cTn>
                              </p:par>
                            </p:childTnLst>
                          </p:cTn>
                        </p:par>
                      </p:childTnLst>
                    </p:cTn>
                  </p:par>
                  <p:par>
                    <p:cTn id="64" fill="hold">
                      <p:stCondLst>
                        <p:cond delay="indefinite"/>
                      </p:stCondLst>
                      <p:childTnLst>
                        <p:par>
                          <p:cTn id="65" fill="hold">
                            <p:stCondLst>
                              <p:cond delay="0"/>
                            </p:stCondLst>
                            <p:childTnLst>
                              <p:par>
                                <p:cTn id="66" presetID="1" presetClass="entr" presetSubtype="0" fill="hold" grpId="2" nodeType="clickEffect">
                                  <p:stCondLst>
                                    <p:cond delay="0"/>
                                  </p:stCondLst>
                                  <p:childTnLst>
                                    <p:set>
                                      <p:cBhvr>
                                        <p:cTn id="67" dur="1" fill="hold">
                                          <p:stCondLst>
                                            <p:cond delay="0"/>
                                          </p:stCondLst>
                                        </p:cTn>
                                        <p:tgtEl>
                                          <p:spTgt spid="14"/>
                                        </p:tgtEl>
                                        <p:attrNameLst>
                                          <p:attrName>style.visibility</p:attrName>
                                        </p:attrNameLst>
                                      </p:cBhvr>
                                      <p:to>
                                        <p:strVal val="visible"/>
                                      </p:to>
                                    </p:set>
                                  </p:childTnLst>
                                </p:cTn>
                              </p:par>
                            </p:childTnLst>
                          </p:cTn>
                        </p:par>
                      </p:childTnLst>
                    </p:cTn>
                  </p:par>
                  <p:par>
                    <p:cTn id="68" fill="hold">
                      <p:stCondLst>
                        <p:cond delay="indefinite"/>
                      </p:stCondLst>
                      <p:childTnLst>
                        <p:par>
                          <p:cTn id="69" fill="hold">
                            <p:stCondLst>
                              <p:cond delay="0"/>
                            </p:stCondLst>
                            <p:childTnLst>
                              <p:par>
                                <p:cTn id="70" presetID="1" presetClass="exit" presetSubtype="0" fill="hold" grpId="0" nodeType="clickEffect">
                                  <p:stCondLst>
                                    <p:cond delay="0"/>
                                  </p:stCondLst>
                                  <p:childTnLst>
                                    <p:set>
                                      <p:cBhvr>
                                        <p:cTn id="71" dur="1" fill="hold">
                                          <p:stCondLst>
                                            <p:cond delay="0"/>
                                          </p:stCondLst>
                                        </p:cTn>
                                        <p:tgtEl>
                                          <p:spTgt spid="15"/>
                                        </p:tgtEl>
                                        <p:attrNameLst>
                                          <p:attrName>style.visibility</p:attrName>
                                        </p:attrNameLst>
                                      </p:cBhvr>
                                      <p:to>
                                        <p:strVal val="hidden"/>
                                      </p:to>
                                    </p:set>
                                  </p:childTnLst>
                                </p:cTn>
                              </p:par>
                            </p:childTnLst>
                          </p:cTn>
                        </p:par>
                      </p:childTnLst>
                    </p:cTn>
                  </p:par>
                  <p:par>
                    <p:cTn id="72" fill="hold">
                      <p:stCondLst>
                        <p:cond delay="indefinite"/>
                      </p:stCondLst>
                      <p:childTnLst>
                        <p:par>
                          <p:cTn id="73" fill="hold">
                            <p:stCondLst>
                              <p:cond delay="0"/>
                            </p:stCondLst>
                            <p:childTnLst>
                              <p:par>
                                <p:cTn id="74" presetID="1" presetClass="entr" presetSubtype="0" fill="hold" grpId="0" nodeType="clickEffect">
                                  <p:stCondLst>
                                    <p:cond delay="0"/>
                                  </p:stCondLst>
                                  <p:childTnLst>
                                    <p:set>
                                      <p:cBhvr>
                                        <p:cTn id="75" dur="1" fill="hold">
                                          <p:stCondLst>
                                            <p:cond delay="0"/>
                                          </p:stCondLst>
                                        </p:cTn>
                                        <p:tgtEl>
                                          <p:spTgt spid="28"/>
                                        </p:tgtEl>
                                        <p:attrNameLst>
                                          <p:attrName>style.visibility</p:attrName>
                                        </p:attrNameLst>
                                      </p:cBhvr>
                                      <p:to>
                                        <p:strVal val="visible"/>
                                      </p:to>
                                    </p:set>
                                  </p:childTnLst>
                                </p:cTn>
                              </p:par>
                            </p:childTnLst>
                          </p:cTn>
                        </p:par>
                      </p:childTnLst>
                    </p:cTn>
                  </p:par>
                  <p:par>
                    <p:cTn id="76" fill="hold">
                      <p:stCondLst>
                        <p:cond delay="indefinite"/>
                      </p:stCondLst>
                      <p:childTnLst>
                        <p:par>
                          <p:cTn id="77" fill="hold">
                            <p:stCondLst>
                              <p:cond delay="0"/>
                            </p:stCondLst>
                            <p:childTnLst>
                              <p:par>
                                <p:cTn id="78" presetID="1" presetClass="entr" presetSubtype="0" fill="hold" grpId="0" nodeType="clickEffect">
                                  <p:stCondLst>
                                    <p:cond delay="0"/>
                                  </p:stCondLst>
                                  <p:childTnLst>
                                    <p:set>
                                      <p:cBhvr>
                                        <p:cTn id="79" dur="1" fill="hold">
                                          <p:stCondLst>
                                            <p:cond delay="0"/>
                                          </p:stCondLst>
                                        </p:cTn>
                                        <p:tgtEl>
                                          <p:spTgt spid="29">
                                            <p:bg/>
                                          </p:spTgt>
                                        </p:tgtEl>
                                        <p:attrNameLst>
                                          <p:attrName>style.visibility</p:attrName>
                                        </p:attrNameLst>
                                      </p:cBhvr>
                                      <p:to>
                                        <p:strVal val="visible"/>
                                      </p:to>
                                    </p:set>
                                  </p:childTnLst>
                                </p:cTn>
                              </p:par>
                              <p:par>
                                <p:cTn id="80" presetID="1" presetClass="entr" presetSubtype="0" fill="hold" grpId="0" nodeType="withEffect">
                                  <p:stCondLst>
                                    <p:cond delay="0"/>
                                  </p:stCondLst>
                                  <p:childTnLst>
                                    <p:set>
                                      <p:cBhvr>
                                        <p:cTn id="81" dur="1" fill="hold">
                                          <p:stCondLst>
                                            <p:cond delay="0"/>
                                          </p:stCondLst>
                                        </p:cTn>
                                        <p:tgtEl>
                                          <p:spTgt spid="29">
                                            <p:txEl>
                                              <p:pRg st="0" end="0"/>
                                            </p:txEl>
                                          </p:spTgt>
                                        </p:tgtEl>
                                        <p:attrNameLst>
                                          <p:attrName>style.visibility</p:attrName>
                                        </p:attrNameLst>
                                      </p:cBhvr>
                                      <p:to>
                                        <p:strVal val="visible"/>
                                      </p:to>
                                    </p:set>
                                  </p:childTnLst>
                                </p:cTn>
                              </p:par>
                            </p:childTnLst>
                          </p:cTn>
                        </p:par>
                      </p:childTnLst>
                    </p:cTn>
                  </p:par>
                  <p:par>
                    <p:cTn id="82" fill="hold">
                      <p:stCondLst>
                        <p:cond delay="indefinite"/>
                      </p:stCondLst>
                      <p:childTnLst>
                        <p:par>
                          <p:cTn id="83" fill="hold">
                            <p:stCondLst>
                              <p:cond delay="0"/>
                            </p:stCondLst>
                            <p:childTnLst>
                              <p:par>
                                <p:cTn id="84" presetID="1" presetClass="entr" presetSubtype="0" fill="hold" grpId="0" nodeType="clickEffect">
                                  <p:stCondLst>
                                    <p:cond delay="0"/>
                                  </p:stCondLst>
                                  <p:childTnLst>
                                    <p:set>
                                      <p:cBhvr>
                                        <p:cTn id="85" dur="1" fill="hold">
                                          <p:stCondLst>
                                            <p:cond delay="0"/>
                                          </p:stCondLst>
                                        </p:cTn>
                                        <p:tgtEl>
                                          <p:spTgt spid="29">
                                            <p:txEl>
                                              <p:pRg st="1" end="1"/>
                                            </p:txEl>
                                          </p:spTgt>
                                        </p:tgtEl>
                                        <p:attrNameLst>
                                          <p:attrName>style.visibility</p:attrName>
                                        </p:attrNameLst>
                                      </p:cBhvr>
                                      <p:to>
                                        <p:strVal val="visible"/>
                                      </p:to>
                                    </p:set>
                                  </p:childTnLst>
                                </p:cTn>
                              </p:par>
                            </p:childTnLst>
                          </p:cTn>
                        </p:par>
                      </p:childTnLst>
                    </p:cTn>
                  </p:par>
                  <p:par>
                    <p:cTn id="86" fill="hold">
                      <p:stCondLst>
                        <p:cond delay="indefinite"/>
                      </p:stCondLst>
                      <p:childTnLst>
                        <p:par>
                          <p:cTn id="87" fill="hold">
                            <p:stCondLst>
                              <p:cond delay="0"/>
                            </p:stCondLst>
                            <p:childTnLst>
                              <p:par>
                                <p:cTn id="88" presetID="1" presetClass="entr" presetSubtype="0" fill="hold" grpId="0" nodeType="clickEffect">
                                  <p:stCondLst>
                                    <p:cond delay="0"/>
                                  </p:stCondLst>
                                  <p:childTnLst>
                                    <p:set>
                                      <p:cBhvr>
                                        <p:cTn id="89" dur="1" fill="hold">
                                          <p:stCondLst>
                                            <p:cond delay="0"/>
                                          </p:stCondLst>
                                        </p:cTn>
                                        <p:tgtEl>
                                          <p:spTgt spid="29">
                                            <p:txEl>
                                              <p:pRg st="2" end="2"/>
                                            </p:txEl>
                                          </p:spTgt>
                                        </p:tgtEl>
                                        <p:attrNameLst>
                                          <p:attrName>style.visibility</p:attrName>
                                        </p:attrNameLst>
                                      </p:cBhvr>
                                      <p:to>
                                        <p:strVal val="visible"/>
                                      </p:to>
                                    </p:set>
                                  </p:childTnLst>
                                </p:cTn>
                              </p:par>
                            </p:childTnLst>
                          </p:cTn>
                        </p:par>
                      </p:childTnLst>
                    </p:cTn>
                  </p:par>
                  <p:par>
                    <p:cTn id="90" fill="hold">
                      <p:stCondLst>
                        <p:cond delay="indefinite"/>
                      </p:stCondLst>
                      <p:childTnLst>
                        <p:par>
                          <p:cTn id="91" fill="hold">
                            <p:stCondLst>
                              <p:cond delay="0"/>
                            </p:stCondLst>
                            <p:childTnLst>
                              <p:par>
                                <p:cTn id="92" presetID="1" presetClass="entr" presetSubtype="0" fill="hold" grpId="0" nodeType="clickEffect">
                                  <p:stCondLst>
                                    <p:cond delay="0"/>
                                  </p:stCondLst>
                                  <p:childTnLst>
                                    <p:set>
                                      <p:cBhvr>
                                        <p:cTn id="93" dur="1" fill="hold">
                                          <p:stCondLst>
                                            <p:cond delay="0"/>
                                          </p:stCondLst>
                                        </p:cTn>
                                        <p:tgtEl>
                                          <p:spTgt spid="29">
                                            <p:txEl>
                                              <p:pRg st="3" end="3"/>
                                            </p:txEl>
                                          </p:spTgt>
                                        </p:tgtEl>
                                        <p:attrNameLst>
                                          <p:attrName>style.visibility</p:attrName>
                                        </p:attrNameLst>
                                      </p:cBhvr>
                                      <p:to>
                                        <p:strVal val="visible"/>
                                      </p:to>
                                    </p:set>
                                  </p:childTnLst>
                                </p:cTn>
                              </p:par>
                            </p:childTnLst>
                          </p:cTn>
                        </p:par>
                      </p:childTnLst>
                    </p:cTn>
                  </p:par>
                  <p:par>
                    <p:cTn id="94" fill="hold">
                      <p:stCondLst>
                        <p:cond delay="indefinite"/>
                      </p:stCondLst>
                      <p:childTnLst>
                        <p:par>
                          <p:cTn id="95" fill="hold">
                            <p:stCondLst>
                              <p:cond delay="0"/>
                            </p:stCondLst>
                            <p:childTnLst>
                              <p:par>
                                <p:cTn id="96" presetID="1" presetClass="entr" presetSubtype="0" fill="hold" grpId="0" nodeType="clickEffect">
                                  <p:stCondLst>
                                    <p:cond delay="0"/>
                                  </p:stCondLst>
                                  <p:childTnLst>
                                    <p:set>
                                      <p:cBhvr>
                                        <p:cTn id="97" dur="1" fill="hold">
                                          <p:stCondLst>
                                            <p:cond delay="0"/>
                                          </p:stCondLst>
                                        </p:cTn>
                                        <p:tgtEl>
                                          <p:spTgt spid="29">
                                            <p:txEl>
                                              <p:pRg st="4" end="4"/>
                                            </p:txEl>
                                          </p:spTgt>
                                        </p:tgtEl>
                                        <p:attrNameLst>
                                          <p:attrName>style.visibility</p:attrName>
                                        </p:attrNameLst>
                                      </p:cBhvr>
                                      <p:to>
                                        <p:strVal val="visible"/>
                                      </p:to>
                                    </p:set>
                                  </p:childTnLst>
                                </p:cTn>
                              </p:par>
                            </p:childTnLst>
                          </p:cTn>
                        </p:par>
                      </p:childTnLst>
                    </p:cTn>
                  </p:par>
                  <p:par>
                    <p:cTn id="98" fill="hold">
                      <p:stCondLst>
                        <p:cond delay="indefinite"/>
                      </p:stCondLst>
                      <p:childTnLst>
                        <p:par>
                          <p:cTn id="99" fill="hold">
                            <p:stCondLst>
                              <p:cond delay="0"/>
                            </p:stCondLst>
                            <p:childTnLst>
                              <p:par>
                                <p:cTn id="100" presetID="1" presetClass="entr" presetSubtype="0" fill="hold" grpId="0" nodeType="clickEffect">
                                  <p:stCondLst>
                                    <p:cond delay="0"/>
                                  </p:stCondLst>
                                  <p:childTnLst>
                                    <p:set>
                                      <p:cBhvr>
                                        <p:cTn id="101" dur="1" fill="hold">
                                          <p:stCondLst>
                                            <p:cond delay="0"/>
                                          </p:stCondLst>
                                        </p:cTn>
                                        <p:tgtEl>
                                          <p:spTgt spid="29">
                                            <p:txEl>
                                              <p:pRg st="5" end="5"/>
                                            </p:txEl>
                                          </p:spTgt>
                                        </p:tgtEl>
                                        <p:attrNameLst>
                                          <p:attrName>style.visibility</p:attrName>
                                        </p:attrNameLst>
                                      </p:cBhvr>
                                      <p:to>
                                        <p:strVal val="visible"/>
                                      </p:to>
                                    </p:set>
                                  </p:childTnLst>
                                </p:cTn>
                              </p:par>
                            </p:childTnLst>
                          </p:cTn>
                        </p:par>
                      </p:childTnLst>
                    </p:cTn>
                  </p:par>
                  <p:par>
                    <p:cTn id="102" fill="hold">
                      <p:stCondLst>
                        <p:cond delay="indefinite"/>
                      </p:stCondLst>
                      <p:childTnLst>
                        <p:par>
                          <p:cTn id="103" fill="hold">
                            <p:stCondLst>
                              <p:cond delay="0"/>
                            </p:stCondLst>
                            <p:childTnLst>
                              <p:par>
                                <p:cTn id="104" presetID="1" presetClass="exit" presetSubtype="0" fill="hold" grpId="1" nodeType="clickEffect">
                                  <p:stCondLst>
                                    <p:cond delay="0"/>
                                  </p:stCondLst>
                                  <p:childTnLst>
                                    <p:set>
                                      <p:cBhvr>
                                        <p:cTn id="105" dur="1" fill="hold">
                                          <p:stCondLst>
                                            <p:cond delay="0"/>
                                          </p:stCondLst>
                                        </p:cTn>
                                        <p:tgtEl>
                                          <p:spTgt spid="28"/>
                                        </p:tgtEl>
                                        <p:attrNameLst>
                                          <p:attrName>style.visibility</p:attrName>
                                        </p:attrNameLst>
                                      </p:cBhvr>
                                      <p:to>
                                        <p:strVal val="hidden"/>
                                      </p:to>
                                    </p:set>
                                  </p:childTnLst>
                                </p:cTn>
                              </p:par>
                              <p:par>
                                <p:cTn id="106" presetID="1" presetClass="exit" presetSubtype="0" fill="hold" grpId="1" nodeType="withEffect">
                                  <p:stCondLst>
                                    <p:cond delay="0"/>
                                  </p:stCondLst>
                                  <p:childTnLst>
                                    <p:set>
                                      <p:cBhvr>
                                        <p:cTn id="107" dur="1" fill="hold">
                                          <p:stCondLst>
                                            <p:cond delay="0"/>
                                          </p:stCondLst>
                                        </p:cTn>
                                        <p:tgtEl>
                                          <p:spTgt spid="29">
                                            <p:txEl>
                                              <p:pRg st="0" end="0"/>
                                            </p:txEl>
                                          </p:spTgt>
                                        </p:tgtEl>
                                        <p:attrNameLst>
                                          <p:attrName>style.visibility</p:attrName>
                                        </p:attrNameLst>
                                      </p:cBhvr>
                                      <p:to>
                                        <p:strVal val="hidden"/>
                                      </p:to>
                                    </p:set>
                                  </p:childTnLst>
                                </p:cTn>
                              </p:par>
                              <p:par>
                                <p:cTn id="108" presetID="1" presetClass="exit" presetSubtype="0" fill="hold" grpId="1" nodeType="withEffect">
                                  <p:stCondLst>
                                    <p:cond delay="0"/>
                                  </p:stCondLst>
                                  <p:childTnLst>
                                    <p:set>
                                      <p:cBhvr>
                                        <p:cTn id="109" dur="1" fill="hold">
                                          <p:stCondLst>
                                            <p:cond delay="0"/>
                                          </p:stCondLst>
                                        </p:cTn>
                                        <p:tgtEl>
                                          <p:spTgt spid="29">
                                            <p:txEl>
                                              <p:pRg st="1" end="1"/>
                                            </p:txEl>
                                          </p:spTgt>
                                        </p:tgtEl>
                                        <p:attrNameLst>
                                          <p:attrName>style.visibility</p:attrName>
                                        </p:attrNameLst>
                                      </p:cBhvr>
                                      <p:to>
                                        <p:strVal val="hidden"/>
                                      </p:to>
                                    </p:set>
                                  </p:childTnLst>
                                </p:cTn>
                              </p:par>
                              <p:par>
                                <p:cTn id="110" presetID="1" presetClass="exit" presetSubtype="0" fill="hold" grpId="1" nodeType="withEffect">
                                  <p:stCondLst>
                                    <p:cond delay="0"/>
                                  </p:stCondLst>
                                  <p:childTnLst>
                                    <p:set>
                                      <p:cBhvr>
                                        <p:cTn id="111" dur="1" fill="hold">
                                          <p:stCondLst>
                                            <p:cond delay="0"/>
                                          </p:stCondLst>
                                        </p:cTn>
                                        <p:tgtEl>
                                          <p:spTgt spid="29">
                                            <p:txEl>
                                              <p:pRg st="2" end="2"/>
                                            </p:txEl>
                                          </p:spTgt>
                                        </p:tgtEl>
                                        <p:attrNameLst>
                                          <p:attrName>style.visibility</p:attrName>
                                        </p:attrNameLst>
                                      </p:cBhvr>
                                      <p:to>
                                        <p:strVal val="hidden"/>
                                      </p:to>
                                    </p:set>
                                  </p:childTnLst>
                                </p:cTn>
                              </p:par>
                              <p:par>
                                <p:cTn id="112" presetID="1" presetClass="exit" presetSubtype="0" fill="hold" grpId="1" nodeType="withEffect">
                                  <p:stCondLst>
                                    <p:cond delay="0"/>
                                  </p:stCondLst>
                                  <p:childTnLst>
                                    <p:set>
                                      <p:cBhvr>
                                        <p:cTn id="113" dur="1" fill="hold">
                                          <p:stCondLst>
                                            <p:cond delay="0"/>
                                          </p:stCondLst>
                                        </p:cTn>
                                        <p:tgtEl>
                                          <p:spTgt spid="29">
                                            <p:txEl>
                                              <p:pRg st="3" end="3"/>
                                            </p:txEl>
                                          </p:spTgt>
                                        </p:tgtEl>
                                        <p:attrNameLst>
                                          <p:attrName>style.visibility</p:attrName>
                                        </p:attrNameLst>
                                      </p:cBhvr>
                                      <p:to>
                                        <p:strVal val="hidden"/>
                                      </p:to>
                                    </p:set>
                                  </p:childTnLst>
                                </p:cTn>
                              </p:par>
                              <p:par>
                                <p:cTn id="114" presetID="1" presetClass="exit" presetSubtype="0" fill="hold" grpId="1" nodeType="withEffect">
                                  <p:stCondLst>
                                    <p:cond delay="0"/>
                                  </p:stCondLst>
                                  <p:childTnLst>
                                    <p:set>
                                      <p:cBhvr>
                                        <p:cTn id="115" dur="1" fill="hold">
                                          <p:stCondLst>
                                            <p:cond delay="0"/>
                                          </p:stCondLst>
                                        </p:cTn>
                                        <p:tgtEl>
                                          <p:spTgt spid="29">
                                            <p:txEl>
                                              <p:pRg st="4" end="4"/>
                                            </p:txEl>
                                          </p:spTgt>
                                        </p:tgtEl>
                                        <p:attrNameLst>
                                          <p:attrName>style.visibility</p:attrName>
                                        </p:attrNameLst>
                                      </p:cBhvr>
                                      <p:to>
                                        <p:strVal val="hidden"/>
                                      </p:to>
                                    </p:set>
                                  </p:childTnLst>
                                </p:cTn>
                              </p:par>
                              <p:par>
                                <p:cTn id="116" presetID="1" presetClass="exit" presetSubtype="0" fill="hold" grpId="1" nodeType="withEffect">
                                  <p:stCondLst>
                                    <p:cond delay="0"/>
                                  </p:stCondLst>
                                  <p:childTnLst>
                                    <p:set>
                                      <p:cBhvr>
                                        <p:cTn id="117" dur="1" fill="hold">
                                          <p:stCondLst>
                                            <p:cond delay="0"/>
                                          </p:stCondLst>
                                        </p:cTn>
                                        <p:tgtEl>
                                          <p:spTgt spid="29">
                                            <p:txEl>
                                              <p:pRg st="5" end="5"/>
                                            </p:txEl>
                                          </p:spTgt>
                                        </p:tgtEl>
                                        <p:attrNameLst>
                                          <p:attrName>style.visibility</p:attrName>
                                        </p:attrNameLst>
                                      </p:cBhvr>
                                      <p:to>
                                        <p:strVal val="hidden"/>
                                      </p:to>
                                    </p:set>
                                  </p:childTnLst>
                                </p:cTn>
                              </p:par>
                              <p:par>
                                <p:cTn id="118" presetID="1" presetClass="exit" presetSubtype="0" fill="hold" grpId="1" nodeType="withEffect">
                                  <p:stCondLst>
                                    <p:cond delay="0"/>
                                  </p:stCondLst>
                                  <p:childTnLst>
                                    <p:set>
                                      <p:cBhvr>
                                        <p:cTn id="119" dur="1" fill="hold">
                                          <p:stCondLst>
                                            <p:cond delay="0"/>
                                          </p:stCondLst>
                                        </p:cTn>
                                        <p:tgtEl>
                                          <p:spTgt spid="29">
                                            <p:bg/>
                                          </p:spTgt>
                                        </p:tgtEl>
                                        <p:attrNameLst>
                                          <p:attrName>style.visibility</p:attrName>
                                        </p:attrNameLst>
                                      </p:cBhvr>
                                      <p:to>
                                        <p:strVal val="hidden"/>
                                      </p:to>
                                    </p:set>
                                  </p:childTnLst>
                                </p:cTn>
                              </p:par>
                            </p:childTnLst>
                          </p:cTn>
                        </p:par>
                      </p:childTnLst>
                    </p:cTn>
                  </p:par>
                  <p:par>
                    <p:cTn id="120" fill="hold">
                      <p:stCondLst>
                        <p:cond delay="indefinite"/>
                      </p:stCondLst>
                      <p:childTnLst>
                        <p:par>
                          <p:cTn id="121" fill="hold">
                            <p:stCondLst>
                              <p:cond delay="0"/>
                            </p:stCondLst>
                            <p:childTnLst>
                              <p:par>
                                <p:cTn id="122" presetID="1" presetClass="entr" presetSubtype="0" fill="hold" grpId="0" nodeType="clickEffect">
                                  <p:stCondLst>
                                    <p:cond delay="0"/>
                                  </p:stCondLst>
                                  <p:childTnLst>
                                    <p:set>
                                      <p:cBhvr>
                                        <p:cTn id="123" dur="1" fill="hold">
                                          <p:stCondLst>
                                            <p:cond delay="0"/>
                                          </p:stCondLst>
                                        </p:cTn>
                                        <p:tgtEl>
                                          <p:spTgt spid="30"/>
                                        </p:tgtEl>
                                        <p:attrNameLst>
                                          <p:attrName>style.visibility</p:attrName>
                                        </p:attrNameLst>
                                      </p:cBhvr>
                                      <p:to>
                                        <p:strVal val="visible"/>
                                      </p:to>
                                    </p:set>
                                  </p:childTnLst>
                                </p:cTn>
                              </p:par>
                              <p:par>
                                <p:cTn id="124" presetID="1" presetClass="entr" presetSubtype="0" fill="hold" grpId="0" nodeType="withEffect">
                                  <p:stCondLst>
                                    <p:cond delay="0"/>
                                  </p:stCondLst>
                                  <p:childTnLst>
                                    <p:set>
                                      <p:cBhvr>
                                        <p:cTn id="125" dur="1" fill="hold">
                                          <p:stCondLst>
                                            <p:cond delay="0"/>
                                          </p:stCondLst>
                                        </p:cTn>
                                        <p:tgtEl>
                                          <p:spTgt spid="31"/>
                                        </p:tgtEl>
                                        <p:attrNameLst>
                                          <p:attrName>style.visibility</p:attrName>
                                        </p:attrNameLst>
                                      </p:cBhvr>
                                      <p:to>
                                        <p:strVal val="visible"/>
                                      </p:to>
                                    </p:set>
                                  </p:childTnLst>
                                </p:cTn>
                              </p:par>
                            </p:childTnLst>
                          </p:cTn>
                        </p:par>
                      </p:childTnLst>
                    </p:cTn>
                  </p:par>
                  <p:par>
                    <p:cTn id="126" fill="hold">
                      <p:stCondLst>
                        <p:cond delay="indefinite"/>
                      </p:stCondLst>
                      <p:childTnLst>
                        <p:par>
                          <p:cTn id="127" fill="hold">
                            <p:stCondLst>
                              <p:cond delay="0"/>
                            </p:stCondLst>
                            <p:childTnLst>
                              <p:par>
                                <p:cTn id="128" presetID="1" presetClass="exit" presetSubtype="0" fill="hold" grpId="1" nodeType="clickEffect">
                                  <p:stCondLst>
                                    <p:cond delay="0"/>
                                  </p:stCondLst>
                                  <p:childTnLst>
                                    <p:set>
                                      <p:cBhvr>
                                        <p:cTn id="129" dur="1" fill="hold">
                                          <p:stCondLst>
                                            <p:cond delay="0"/>
                                          </p:stCondLst>
                                        </p:cTn>
                                        <p:tgtEl>
                                          <p:spTgt spid="30"/>
                                        </p:tgtEl>
                                        <p:attrNameLst>
                                          <p:attrName>style.visibility</p:attrName>
                                        </p:attrNameLst>
                                      </p:cBhvr>
                                      <p:to>
                                        <p:strVal val="hidden"/>
                                      </p:to>
                                    </p:set>
                                  </p:childTnLst>
                                </p:cTn>
                              </p:par>
                              <p:par>
                                <p:cTn id="130" presetID="1" presetClass="exit" presetSubtype="0" fill="hold" grpId="1" nodeType="withEffect">
                                  <p:stCondLst>
                                    <p:cond delay="0"/>
                                  </p:stCondLst>
                                  <p:childTnLst>
                                    <p:set>
                                      <p:cBhvr>
                                        <p:cTn id="131" dur="1" fill="hold">
                                          <p:stCondLst>
                                            <p:cond delay="0"/>
                                          </p:stCondLst>
                                        </p:cTn>
                                        <p:tgtEl>
                                          <p:spTgt spid="31"/>
                                        </p:tgtEl>
                                        <p:attrNameLst>
                                          <p:attrName>style.visibility</p:attrName>
                                        </p:attrNameLst>
                                      </p:cBhvr>
                                      <p:to>
                                        <p:strVal val="hidden"/>
                                      </p:to>
                                    </p:set>
                                  </p:childTnLst>
                                </p:cTn>
                              </p:par>
                            </p:childTnLst>
                          </p:cTn>
                        </p:par>
                      </p:childTnLst>
                    </p:cTn>
                  </p:par>
                  <p:par>
                    <p:cTn id="132" fill="hold">
                      <p:stCondLst>
                        <p:cond delay="indefinite"/>
                      </p:stCondLst>
                      <p:childTnLst>
                        <p:par>
                          <p:cTn id="133" fill="hold">
                            <p:stCondLst>
                              <p:cond delay="0"/>
                            </p:stCondLst>
                            <p:childTnLst>
                              <p:par>
                                <p:cTn id="134" presetID="1" presetClass="entr" presetSubtype="0" fill="hold" grpId="0" nodeType="clickEffect">
                                  <p:stCondLst>
                                    <p:cond delay="0"/>
                                  </p:stCondLst>
                                  <p:childTnLst>
                                    <p:set>
                                      <p:cBhvr>
                                        <p:cTn id="135" dur="1" fill="hold">
                                          <p:stCondLst>
                                            <p:cond delay="0"/>
                                          </p:stCondLst>
                                        </p:cTn>
                                        <p:tgtEl>
                                          <p:spTgt spid="32"/>
                                        </p:tgtEl>
                                        <p:attrNameLst>
                                          <p:attrName>style.visibility</p:attrName>
                                        </p:attrNameLst>
                                      </p:cBhvr>
                                      <p:to>
                                        <p:strVal val="visible"/>
                                      </p:to>
                                    </p:set>
                                  </p:childTnLst>
                                  <p:subTnLst>
                                    <p:set>
                                      <p:cBhvr override="childStyle">
                                        <p:cTn dur="1" fill="hold" display="0" masterRel="nextClick" afterEffect="1"/>
                                        <p:tgtEl>
                                          <p:spTgt spid="32"/>
                                        </p:tgtEl>
                                        <p:attrNameLst>
                                          <p:attrName>style.visibility</p:attrName>
                                        </p:attrNameLst>
                                      </p:cBhvr>
                                      <p:to>
                                        <p:strVal val="hidden"/>
                                      </p:to>
                                    </p:set>
                                  </p:subTnLst>
                                </p:cTn>
                              </p:par>
                            </p:childTnLst>
                          </p:cTn>
                        </p:par>
                      </p:childTnLst>
                    </p:cTn>
                  </p:par>
                  <p:par>
                    <p:cTn id="136" fill="hold">
                      <p:stCondLst>
                        <p:cond delay="indefinite"/>
                      </p:stCondLst>
                      <p:childTnLst>
                        <p:par>
                          <p:cTn id="137" fill="hold">
                            <p:stCondLst>
                              <p:cond delay="0"/>
                            </p:stCondLst>
                            <p:childTnLst>
                              <p:par>
                                <p:cTn id="138" presetID="1" presetClass="entr" presetSubtype="0" fill="hold" grpId="0" nodeType="clickEffect">
                                  <p:stCondLst>
                                    <p:cond delay="0"/>
                                  </p:stCondLst>
                                  <p:childTnLst>
                                    <p:set>
                                      <p:cBhvr>
                                        <p:cTn id="139" dur="1" fill="hold">
                                          <p:stCondLst>
                                            <p:cond delay="0"/>
                                          </p:stCondLst>
                                        </p:cTn>
                                        <p:tgtEl>
                                          <p:spTgt spid="33"/>
                                        </p:tgtEl>
                                        <p:attrNameLst>
                                          <p:attrName>style.visibility</p:attrName>
                                        </p:attrNameLst>
                                      </p:cBhvr>
                                      <p:to>
                                        <p:strVal val="visible"/>
                                      </p:to>
                                    </p:set>
                                  </p:childTnLst>
                                </p:cTn>
                              </p:par>
                              <p:par>
                                <p:cTn id="140" presetID="1" presetClass="entr" presetSubtype="0" fill="hold" grpId="0" nodeType="withEffect">
                                  <p:stCondLst>
                                    <p:cond delay="0"/>
                                  </p:stCondLst>
                                  <p:childTnLst>
                                    <p:set>
                                      <p:cBhvr>
                                        <p:cTn id="141" dur="1" fill="hold">
                                          <p:stCondLst>
                                            <p:cond delay="0"/>
                                          </p:stCondLst>
                                        </p:cTn>
                                        <p:tgtEl>
                                          <p:spTgt spid="34"/>
                                        </p:tgtEl>
                                        <p:attrNameLst>
                                          <p:attrName>style.visibility</p:attrName>
                                        </p:attrNameLst>
                                      </p:cBhvr>
                                      <p:to>
                                        <p:strVal val="visible"/>
                                      </p:to>
                                    </p:set>
                                  </p:childTnLst>
                                </p:cTn>
                              </p:par>
                              <p:par>
                                <p:cTn id="142" presetID="1" presetClass="entr" presetSubtype="0" fill="hold" grpId="0" nodeType="withEffect">
                                  <p:stCondLst>
                                    <p:cond delay="0"/>
                                  </p:stCondLst>
                                  <p:childTnLst>
                                    <p:set>
                                      <p:cBhvr>
                                        <p:cTn id="143" dur="1" fill="hold">
                                          <p:stCondLst>
                                            <p:cond delay="0"/>
                                          </p:stCondLst>
                                        </p:cTn>
                                        <p:tgtEl>
                                          <p:spTgt spid="35"/>
                                        </p:tgtEl>
                                        <p:attrNameLst>
                                          <p:attrName>style.visibility</p:attrName>
                                        </p:attrNameLst>
                                      </p:cBhvr>
                                      <p:to>
                                        <p:strVal val="visible"/>
                                      </p:to>
                                    </p:set>
                                  </p:childTnLst>
                                </p:cTn>
                              </p:par>
                            </p:childTnLst>
                          </p:cTn>
                        </p:par>
                      </p:childTnLst>
                    </p:cTn>
                  </p:par>
                  <p:par>
                    <p:cTn id="144" fill="hold">
                      <p:stCondLst>
                        <p:cond delay="indefinite"/>
                      </p:stCondLst>
                      <p:childTnLst>
                        <p:par>
                          <p:cTn id="145" fill="hold">
                            <p:stCondLst>
                              <p:cond delay="0"/>
                            </p:stCondLst>
                            <p:childTnLst>
                              <p:par>
                                <p:cTn id="146" presetID="1" presetClass="exit" presetSubtype="0" fill="hold" grpId="1" nodeType="clickEffect">
                                  <p:stCondLst>
                                    <p:cond delay="0"/>
                                  </p:stCondLst>
                                  <p:childTnLst>
                                    <p:set>
                                      <p:cBhvr>
                                        <p:cTn id="147" dur="1" fill="hold">
                                          <p:stCondLst>
                                            <p:cond delay="0"/>
                                          </p:stCondLst>
                                        </p:cTn>
                                        <p:tgtEl>
                                          <p:spTgt spid="33"/>
                                        </p:tgtEl>
                                        <p:attrNameLst>
                                          <p:attrName>style.visibility</p:attrName>
                                        </p:attrNameLst>
                                      </p:cBhvr>
                                      <p:to>
                                        <p:strVal val="hidden"/>
                                      </p:to>
                                    </p:set>
                                  </p:childTnLst>
                                </p:cTn>
                              </p:par>
                              <p:par>
                                <p:cTn id="148" presetID="1" presetClass="exit" presetSubtype="0" fill="hold" grpId="1" nodeType="withEffect">
                                  <p:stCondLst>
                                    <p:cond delay="0"/>
                                  </p:stCondLst>
                                  <p:childTnLst>
                                    <p:set>
                                      <p:cBhvr>
                                        <p:cTn id="149" dur="1" fill="hold">
                                          <p:stCondLst>
                                            <p:cond delay="0"/>
                                          </p:stCondLst>
                                        </p:cTn>
                                        <p:tgtEl>
                                          <p:spTgt spid="34"/>
                                        </p:tgtEl>
                                        <p:attrNameLst>
                                          <p:attrName>style.visibility</p:attrName>
                                        </p:attrNameLst>
                                      </p:cBhvr>
                                      <p:to>
                                        <p:strVal val="hidden"/>
                                      </p:to>
                                    </p:set>
                                  </p:childTnLst>
                                </p:cTn>
                              </p:par>
                              <p:par>
                                <p:cTn id="150" presetID="1" presetClass="exit" presetSubtype="0" fill="hold" grpId="1" nodeType="withEffect">
                                  <p:stCondLst>
                                    <p:cond delay="0"/>
                                  </p:stCondLst>
                                  <p:childTnLst>
                                    <p:set>
                                      <p:cBhvr>
                                        <p:cTn id="151" dur="1" fill="hold">
                                          <p:stCondLst>
                                            <p:cond delay="0"/>
                                          </p:stCondLst>
                                        </p:cTn>
                                        <p:tgtEl>
                                          <p:spTgt spid="35"/>
                                        </p:tgtEl>
                                        <p:attrNameLst>
                                          <p:attrName>style.visibility</p:attrName>
                                        </p:attrNameLst>
                                      </p:cBhvr>
                                      <p:to>
                                        <p:strVal val="hidden"/>
                                      </p:to>
                                    </p:set>
                                  </p:childTnLst>
                                </p:cTn>
                              </p:par>
                              <p:par>
                                <p:cTn id="152" presetID="1" presetClass="entr" presetSubtype="0" fill="hold" grpId="1" nodeType="withEffect">
                                  <p:stCondLst>
                                    <p:cond delay="0"/>
                                  </p:stCondLst>
                                  <p:childTnLst>
                                    <p:set>
                                      <p:cBhvr>
                                        <p:cTn id="153" dur="1" fill="hold">
                                          <p:stCondLst>
                                            <p:cond delay="0"/>
                                          </p:stCondLst>
                                        </p:cTn>
                                        <p:tgtEl>
                                          <p:spTgt spid="15"/>
                                        </p:tgtEl>
                                        <p:attrNameLst>
                                          <p:attrName>style.visibility</p:attrName>
                                        </p:attrNameLst>
                                      </p:cBhvr>
                                      <p:to>
                                        <p:strVal val="visible"/>
                                      </p:to>
                                    </p:set>
                                  </p:childTnLst>
                                </p:cTn>
                              </p:par>
                            </p:childTnLst>
                          </p:cTn>
                        </p:par>
                      </p:childTnLst>
                    </p:cTn>
                  </p:par>
                  <p:par>
                    <p:cTn id="154" fill="hold">
                      <p:stCondLst>
                        <p:cond delay="indefinite"/>
                      </p:stCondLst>
                      <p:childTnLst>
                        <p:par>
                          <p:cTn id="155" fill="hold">
                            <p:stCondLst>
                              <p:cond delay="0"/>
                            </p:stCondLst>
                            <p:childTnLst>
                              <p:par>
                                <p:cTn id="156" presetID="1" presetClass="entr" presetSubtype="0" fill="hold" grpId="0" nodeType="clickEffect">
                                  <p:stCondLst>
                                    <p:cond delay="0"/>
                                  </p:stCondLst>
                                  <p:childTnLst>
                                    <p:set>
                                      <p:cBhvr>
                                        <p:cTn id="157" dur="1" fill="hold">
                                          <p:stCondLst>
                                            <p:cond delay="0"/>
                                          </p:stCondLst>
                                        </p:cTn>
                                        <p:tgtEl>
                                          <p:spTgt spid="16"/>
                                        </p:tgtEl>
                                        <p:attrNameLst>
                                          <p:attrName>style.visibility</p:attrName>
                                        </p:attrNameLst>
                                      </p:cBhvr>
                                      <p:to>
                                        <p:strVal val="visible"/>
                                      </p:to>
                                    </p:set>
                                  </p:childTnLst>
                                </p:cTn>
                              </p:par>
                            </p:childTnLst>
                          </p:cTn>
                        </p:par>
                      </p:childTnLst>
                    </p:cTn>
                  </p:par>
                  <p:par>
                    <p:cTn id="158" fill="hold">
                      <p:stCondLst>
                        <p:cond delay="indefinite"/>
                      </p:stCondLst>
                      <p:childTnLst>
                        <p:par>
                          <p:cTn id="159" fill="hold">
                            <p:stCondLst>
                              <p:cond delay="0"/>
                            </p:stCondLst>
                            <p:childTnLst>
                              <p:par>
                                <p:cTn id="160" presetID="1" presetClass="exit" presetSubtype="0" fill="hold" grpId="1" nodeType="clickEffect">
                                  <p:stCondLst>
                                    <p:cond delay="0"/>
                                  </p:stCondLst>
                                  <p:childTnLst>
                                    <p:set>
                                      <p:cBhvr>
                                        <p:cTn id="161" dur="1" fill="hold">
                                          <p:stCondLst>
                                            <p:cond delay="0"/>
                                          </p:stCondLst>
                                        </p:cTn>
                                        <p:tgtEl>
                                          <p:spTgt spid="16"/>
                                        </p:tgtEl>
                                        <p:attrNameLst>
                                          <p:attrName>style.visibility</p:attrName>
                                        </p:attrNameLst>
                                      </p:cBhvr>
                                      <p:to>
                                        <p:strVal val="hidden"/>
                                      </p:to>
                                    </p:set>
                                  </p:childTnLst>
                                </p:cTn>
                              </p:par>
                            </p:childTnLst>
                          </p:cTn>
                        </p:par>
                      </p:childTnLst>
                    </p:cTn>
                  </p:par>
                  <p:par>
                    <p:cTn id="162" fill="hold">
                      <p:stCondLst>
                        <p:cond delay="indefinite"/>
                      </p:stCondLst>
                      <p:childTnLst>
                        <p:par>
                          <p:cTn id="163" fill="hold">
                            <p:stCondLst>
                              <p:cond delay="0"/>
                            </p:stCondLst>
                            <p:childTnLst>
                              <p:par>
                                <p:cTn id="164" presetID="1" presetClass="entr" presetSubtype="0" fill="hold" grpId="2" nodeType="clickEffect">
                                  <p:stCondLst>
                                    <p:cond delay="0"/>
                                  </p:stCondLst>
                                  <p:childTnLst>
                                    <p:set>
                                      <p:cBhvr>
                                        <p:cTn id="165" dur="1" fill="hold">
                                          <p:stCondLst>
                                            <p:cond delay="0"/>
                                          </p:stCondLst>
                                        </p:cTn>
                                        <p:tgtEl>
                                          <p:spTgt spid="16"/>
                                        </p:tgtEl>
                                        <p:attrNameLst>
                                          <p:attrName>style.visibility</p:attrName>
                                        </p:attrNameLst>
                                      </p:cBhvr>
                                      <p:to>
                                        <p:strVal val="visible"/>
                                      </p:to>
                                    </p:set>
                                  </p:childTnLst>
                                </p:cTn>
                              </p:par>
                            </p:childTnLst>
                          </p:cTn>
                        </p:par>
                      </p:childTnLst>
                    </p:cTn>
                  </p:par>
                  <p:par>
                    <p:cTn id="166" fill="hold">
                      <p:stCondLst>
                        <p:cond delay="indefinite"/>
                      </p:stCondLst>
                      <p:childTnLst>
                        <p:par>
                          <p:cTn id="167" fill="hold">
                            <p:stCondLst>
                              <p:cond delay="0"/>
                            </p:stCondLst>
                            <p:childTnLst>
                              <p:par>
                                <p:cTn id="168" presetID="1" presetClass="entr" presetSubtype="0" fill="hold" grpId="0" nodeType="clickEffect">
                                  <p:stCondLst>
                                    <p:cond delay="0"/>
                                  </p:stCondLst>
                                  <p:childTnLst>
                                    <p:set>
                                      <p:cBhvr>
                                        <p:cTn id="169" dur="1" fill="hold">
                                          <p:stCondLst>
                                            <p:cond delay="0"/>
                                          </p:stCondLst>
                                        </p:cTn>
                                        <p:tgtEl>
                                          <p:spTgt spid="17"/>
                                        </p:tgtEl>
                                        <p:attrNameLst>
                                          <p:attrName>style.visibility</p:attrName>
                                        </p:attrNameLst>
                                      </p:cBhvr>
                                      <p:to>
                                        <p:strVal val="visible"/>
                                      </p:to>
                                    </p:set>
                                  </p:childTnLst>
                                </p:cTn>
                              </p:par>
                            </p:childTnLst>
                          </p:cTn>
                        </p:par>
                      </p:childTnLst>
                    </p:cTn>
                  </p:par>
                  <p:par>
                    <p:cTn id="170" fill="hold">
                      <p:stCondLst>
                        <p:cond delay="indefinite"/>
                      </p:stCondLst>
                      <p:childTnLst>
                        <p:par>
                          <p:cTn id="171" fill="hold">
                            <p:stCondLst>
                              <p:cond delay="0"/>
                            </p:stCondLst>
                            <p:childTnLst>
                              <p:par>
                                <p:cTn id="172" presetID="1" presetClass="exit" presetSubtype="0" fill="hold" grpId="1" nodeType="clickEffect">
                                  <p:stCondLst>
                                    <p:cond delay="0"/>
                                  </p:stCondLst>
                                  <p:childTnLst>
                                    <p:set>
                                      <p:cBhvr>
                                        <p:cTn id="173" dur="1" fill="hold">
                                          <p:stCondLst>
                                            <p:cond delay="0"/>
                                          </p:stCondLst>
                                        </p:cTn>
                                        <p:tgtEl>
                                          <p:spTgt spid="17"/>
                                        </p:tgtEl>
                                        <p:attrNameLst>
                                          <p:attrName>style.visibility</p:attrName>
                                        </p:attrNameLst>
                                      </p:cBhvr>
                                      <p:to>
                                        <p:strVal val="hidden"/>
                                      </p:to>
                                    </p:set>
                                  </p:childTnLst>
                                </p:cTn>
                              </p:par>
                            </p:childTnLst>
                          </p:cTn>
                        </p:par>
                      </p:childTnLst>
                    </p:cTn>
                  </p:par>
                  <p:par>
                    <p:cTn id="174" fill="hold">
                      <p:stCondLst>
                        <p:cond delay="indefinite"/>
                      </p:stCondLst>
                      <p:childTnLst>
                        <p:par>
                          <p:cTn id="175" fill="hold">
                            <p:stCondLst>
                              <p:cond delay="0"/>
                            </p:stCondLst>
                            <p:childTnLst>
                              <p:par>
                                <p:cTn id="176" presetID="1" presetClass="entr" presetSubtype="0" fill="hold" grpId="2" nodeType="clickEffect">
                                  <p:stCondLst>
                                    <p:cond delay="0"/>
                                  </p:stCondLst>
                                  <p:childTnLst>
                                    <p:set>
                                      <p:cBhvr>
                                        <p:cTn id="177"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4" grpId="1" animBg="1"/>
      <p:bldP spid="14" grpId="2" animBg="1"/>
      <p:bldP spid="15" grpId="0" animBg="1"/>
      <p:bldP spid="15" grpId="1" animBg="1"/>
      <p:bldP spid="16" grpId="0" animBg="1"/>
      <p:bldP spid="16" grpId="1" animBg="1"/>
      <p:bldP spid="16" grpId="2" animBg="1"/>
      <p:bldP spid="17" grpId="0" animBg="1"/>
      <p:bldP spid="17" grpId="1" animBg="1"/>
      <p:bldP spid="17" grpId="2" animBg="1"/>
      <p:bldP spid="19" grpId="0" animBg="1"/>
      <p:bldP spid="20" grpId="0" animBg="1"/>
      <p:bldP spid="21" grpId="0" animBg="1"/>
      <p:bldP spid="22" grpId="0" animBg="1"/>
      <p:bldP spid="23" grpId="0" animBg="1"/>
      <p:bldP spid="24" grpId="0" animBg="1"/>
      <p:bldP spid="24" grpId="1" animBg="1"/>
      <p:bldP spid="25" grpId="0" animBg="1"/>
      <p:bldP spid="25" grpId="1" animBg="1"/>
      <p:bldP spid="26" grpId="0" animBg="1"/>
      <p:bldP spid="26" grpId="1" animBg="1"/>
      <p:bldP spid="27" grpId="0" animBg="1"/>
      <p:bldP spid="27" grpId="1" animBg="1"/>
      <p:bldP spid="28" grpId="0" animBg="1"/>
      <p:bldP spid="28" grpId="1" animBg="1"/>
      <p:bldP spid="29" grpId="0" uiExpand="1" build="p" animBg="1"/>
      <p:bldP spid="29" grpId="1" build="allAtOnce" animBg="1"/>
      <p:bldP spid="30" grpId="0" animBg="1"/>
      <p:bldP spid="30" grpId="1" animBg="1"/>
      <p:bldP spid="31" grpId="0" animBg="1"/>
      <p:bldP spid="31" grpId="1" animBg="1"/>
      <p:bldP spid="32" grpId="0" animBg="1"/>
      <p:bldP spid="33" grpId="0" animBg="1"/>
      <p:bldP spid="33" grpId="1" animBg="1"/>
      <p:bldP spid="34" grpId="0" animBg="1"/>
      <p:bldP spid="34" grpId="1" animBg="1"/>
      <p:bldP spid="35" grpId="0" animBg="1"/>
      <p:bldP spid="35" grpId="1" animBg="1"/>
      <p:bldP spid="3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reeform 11"/>
          <p:cNvSpPr/>
          <p:nvPr/>
        </p:nvSpPr>
        <p:spPr>
          <a:xfrm>
            <a:off x="368710" y="5279923"/>
            <a:ext cx="8436077" cy="1106129"/>
          </a:xfrm>
          <a:custGeom>
            <a:avLst/>
            <a:gdLst>
              <a:gd name="connsiteX0" fmla="*/ 6209071 w 8436077"/>
              <a:gd name="connsiteY0" fmla="*/ 0 h 1106129"/>
              <a:gd name="connsiteX1" fmla="*/ 8436077 w 8436077"/>
              <a:gd name="connsiteY1" fmla="*/ 0 h 1106129"/>
              <a:gd name="connsiteX2" fmla="*/ 8436077 w 8436077"/>
              <a:gd name="connsiteY2" fmla="*/ 1106129 h 1106129"/>
              <a:gd name="connsiteX3" fmla="*/ 14748 w 8436077"/>
              <a:gd name="connsiteY3" fmla="*/ 1106129 h 1106129"/>
              <a:gd name="connsiteX4" fmla="*/ 0 w 8436077"/>
              <a:gd name="connsiteY4" fmla="*/ 353961 h 1106129"/>
              <a:gd name="connsiteX5" fmla="*/ 6238567 w 8436077"/>
              <a:gd name="connsiteY5" fmla="*/ 339212 h 1106129"/>
              <a:gd name="connsiteX6" fmla="*/ 6209071 w 8436077"/>
              <a:gd name="connsiteY6" fmla="*/ 0 h 11061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436077" h="1106129">
                <a:moveTo>
                  <a:pt x="6209071" y="0"/>
                </a:moveTo>
                <a:lnTo>
                  <a:pt x="8436077" y="0"/>
                </a:lnTo>
                <a:lnTo>
                  <a:pt x="8436077" y="1106129"/>
                </a:lnTo>
                <a:lnTo>
                  <a:pt x="14748" y="1106129"/>
                </a:lnTo>
                <a:lnTo>
                  <a:pt x="0" y="353961"/>
                </a:lnTo>
                <a:lnTo>
                  <a:pt x="6238567" y="339212"/>
                </a:lnTo>
                <a:lnTo>
                  <a:pt x="6209071" y="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324465" y="4527755"/>
            <a:ext cx="8509819" cy="1120877"/>
          </a:xfrm>
          <a:custGeom>
            <a:avLst/>
            <a:gdLst>
              <a:gd name="connsiteX0" fmla="*/ 6150077 w 8509819"/>
              <a:gd name="connsiteY0" fmla="*/ 0 h 1120877"/>
              <a:gd name="connsiteX1" fmla="*/ 8509819 w 8509819"/>
              <a:gd name="connsiteY1" fmla="*/ 0 h 1120877"/>
              <a:gd name="connsiteX2" fmla="*/ 8495070 w 8509819"/>
              <a:gd name="connsiteY2" fmla="*/ 781664 h 1120877"/>
              <a:gd name="connsiteX3" fmla="*/ 6282812 w 8509819"/>
              <a:gd name="connsiteY3" fmla="*/ 766916 h 1120877"/>
              <a:gd name="connsiteX4" fmla="*/ 6282812 w 8509819"/>
              <a:gd name="connsiteY4" fmla="*/ 1047135 h 1120877"/>
              <a:gd name="connsiteX5" fmla="*/ 6282812 w 8509819"/>
              <a:gd name="connsiteY5" fmla="*/ 1120877 h 1120877"/>
              <a:gd name="connsiteX6" fmla="*/ 14748 w 8509819"/>
              <a:gd name="connsiteY6" fmla="*/ 1106129 h 1120877"/>
              <a:gd name="connsiteX7" fmla="*/ 0 w 8509819"/>
              <a:gd name="connsiteY7" fmla="*/ 383458 h 1120877"/>
              <a:gd name="connsiteX8" fmla="*/ 6150077 w 8509819"/>
              <a:gd name="connsiteY8" fmla="*/ 383458 h 1120877"/>
              <a:gd name="connsiteX9" fmla="*/ 6150077 w 8509819"/>
              <a:gd name="connsiteY9" fmla="*/ 0 h 11208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509819" h="1120877">
                <a:moveTo>
                  <a:pt x="6150077" y="0"/>
                </a:moveTo>
                <a:lnTo>
                  <a:pt x="8509819" y="0"/>
                </a:lnTo>
                <a:lnTo>
                  <a:pt x="8495070" y="781664"/>
                </a:lnTo>
                <a:lnTo>
                  <a:pt x="6282812" y="766916"/>
                </a:lnTo>
                <a:lnTo>
                  <a:pt x="6282812" y="1047135"/>
                </a:lnTo>
                <a:lnTo>
                  <a:pt x="6282812" y="1120877"/>
                </a:lnTo>
                <a:lnTo>
                  <a:pt x="14748" y="1106129"/>
                </a:lnTo>
                <a:lnTo>
                  <a:pt x="0" y="383458"/>
                </a:lnTo>
                <a:lnTo>
                  <a:pt x="6150077" y="383458"/>
                </a:lnTo>
                <a:lnTo>
                  <a:pt x="6150077" y="0"/>
                </a:lnTo>
                <a:close/>
              </a:path>
            </a:pathLst>
          </a:cu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353961" y="4173794"/>
            <a:ext cx="8480323" cy="752167"/>
          </a:xfrm>
          <a:custGeom>
            <a:avLst/>
            <a:gdLst>
              <a:gd name="connsiteX0" fmla="*/ 722671 w 8480323"/>
              <a:gd name="connsiteY0" fmla="*/ 0 h 752167"/>
              <a:gd name="connsiteX1" fmla="*/ 8480323 w 8480323"/>
              <a:gd name="connsiteY1" fmla="*/ 0 h 752167"/>
              <a:gd name="connsiteX2" fmla="*/ 8480323 w 8480323"/>
              <a:gd name="connsiteY2" fmla="*/ 339212 h 752167"/>
              <a:gd name="connsiteX3" fmla="*/ 6135329 w 8480323"/>
              <a:gd name="connsiteY3" fmla="*/ 339212 h 752167"/>
              <a:gd name="connsiteX4" fmla="*/ 6120581 w 8480323"/>
              <a:gd name="connsiteY4" fmla="*/ 752167 h 752167"/>
              <a:gd name="connsiteX5" fmla="*/ 0 w 8480323"/>
              <a:gd name="connsiteY5" fmla="*/ 722671 h 752167"/>
              <a:gd name="connsiteX6" fmla="*/ 0 w 8480323"/>
              <a:gd name="connsiteY6" fmla="*/ 353961 h 752167"/>
              <a:gd name="connsiteX7" fmla="*/ 737420 w 8480323"/>
              <a:gd name="connsiteY7" fmla="*/ 353961 h 752167"/>
              <a:gd name="connsiteX8" fmla="*/ 722671 w 8480323"/>
              <a:gd name="connsiteY8" fmla="*/ 0 h 752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480323" h="752167">
                <a:moveTo>
                  <a:pt x="722671" y="0"/>
                </a:moveTo>
                <a:lnTo>
                  <a:pt x="8480323" y="0"/>
                </a:lnTo>
                <a:lnTo>
                  <a:pt x="8480323" y="339212"/>
                </a:lnTo>
                <a:lnTo>
                  <a:pt x="6135329" y="339212"/>
                </a:lnTo>
                <a:lnTo>
                  <a:pt x="6120581" y="752167"/>
                </a:lnTo>
                <a:lnTo>
                  <a:pt x="0" y="722671"/>
                </a:lnTo>
                <a:lnTo>
                  <a:pt x="0" y="353961"/>
                </a:lnTo>
                <a:lnTo>
                  <a:pt x="737420" y="353961"/>
                </a:lnTo>
                <a:lnTo>
                  <a:pt x="722671" y="0"/>
                </a:lnTo>
                <a:close/>
              </a:path>
            </a:pathLst>
          </a:cu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5"/>
          <p:cNvSpPr/>
          <p:nvPr/>
        </p:nvSpPr>
        <p:spPr>
          <a:xfrm>
            <a:off x="353961" y="2344994"/>
            <a:ext cx="8509820" cy="2168012"/>
          </a:xfrm>
          <a:custGeom>
            <a:avLst/>
            <a:gdLst>
              <a:gd name="connsiteX0" fmla="*/ 6754762 w 8509820"/>
              <a:gd name="connsiteY0" fmla="*/ 14748 h 2168012"/>
              <a:gd name="connsiteX1" fmla="*/ 8509820 w 8509820"/>
              <a:gd name="connsiteY1" fmla="*/ 0 h 2168012"/>
              <a:gd name="connsiteX2" fmla="*/ 8509820 w 8509820"/>
              <a:gd name="connsiteY2" fmla="*/ 1814051 h 2168012"/>
              <a:gd name="connsiteX3" fmla="*/ 737420 w 8509820"/>
              <a:gd name="connsiteY3" fmla="*/ 1843548 h 2168012"/>
              <a:gd name="connsiteX4" fmla="*/ 737420 w 8509820"/>
              <a:gd name="connsiteY4" fmla="*/ 2168012 h 2168012"/>
              <a:gd name="connsiteX5" fmla="*/ 14749 w 8509820"/>
              <a:gd name="connsiteY5" fmla="*/ 2168012 h 2168012"/>
              <a:gd name="connsiteX6" fmla="*/ 0 w 8509820"/>
              <a:gd name="connsiteY6" fmla="*/ 353961 h 2168012"/>
              <a:gd name="connsiteX7" fmla="*/ 6784258 w 8509820"/>
              <a:gd name="connsiteY7" fmla="*/ 324464 h 2168012"/>
              <a:gd name="connsiteX8" fmla="*/ 6754762 w 8509820"/>
              <a:gd name="connsiteY8" fmla="*/ 14748 h 21680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509820" h="2168012">
                <a:moveTo>
                  <a:pt x="6754762" y="14748"/>
                </a:moveTo>
                <a:lnTo>
                  <a:pt x="8509820" y="0"/>
                </a:lnTo>
                <a:lnTo>
                  <a:pt x="8509820" y="1814051"/>
                </a:lnTo>
                <a:lnTo>
                  <a:pt x="737420" y="1843548"/>
                </a:lnTo>
                <a:lnTo>
                  <a:pt x="737420" y="2168012"/>
                </a:lnTo>
                <a:lnTo>
                  <a:pt x="14749" y="2168012"/>
                </a:lnTo>
                <a:lnTo>
                  <a:pt x="0" y="353961"/>
                </a:lnTo>
                <a:lnTo>
                  <a:pt x="6784258" y="324464"/>
                </a:lnTo>
                <a:lnTo>
                  <a:pt x="6754762" y="14748"/>
                </a:lnTo>
                <a:close/>
              </a:path>
            </a:pathLst>
          </a:cu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reeform 4"/>
          <p:cNvSpPr/>
          <p:nvPr/>
        </p:nvSpPr>
        <p:spPr>
          <a:xfrm>
            <a:off x="294968" y="516194"/>
            <a:ext cx="8583561" cy="2182761"/>
          </a:xfrm>
          <a:custGeom>
            <a:avLst/>
            <a:gdLst>
              <a:gd name="connsiteX0" fmla="*/ 0 w 8583561"/>
              <a:gd name="connsiteY0" fmla="*/ 0 h 2182761"/>
              <a:gd name="connsiteX1" fmla="*/ 14748 w 8583561"/>
              <a:gd name="connsiteY1" fmla="*/ 2182761 h 2182761"/>
              <a:gd name="connsiteX2" fmla="*/ 6828503 w 8583561"/>
              <a:gd name="connsiteY2" fmla="*/ 2168012 h 2182761"/>
              <a:gd name="connsiteX3" fmla="*/ 6828503 w 8583561"/>
              <a:gd name="connsiteY3" fmla="*/ 1858296 h 2182761"/>
              <a:gd name="connsiteX4" fmla="*/ 8568813 w 8583561"/>
              <a:gd name="connsiteY4" fmla="*/ 1843548 h 2182761"/>
              <a:gd name="connsiteX5" fmla="*/ 8583561 w 8583561"/>
              <a:gd name="connsiteY5" fmla="*/ 29496 h 2182761"/>
              <a:gd name="connsiteX6" fmla="*/ 0 w 8583561"/>
              <a:gd name="connsiteY6" fmla="*/ 0 h 2182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583561" h="2182761">
                <a:moveTo>
                  <a:pt x="0" y="0"/>
                </a:moveTo>
                <a:lnTo>
                  <a:pt x="14748" y="2182761"/>
                </a:lnTo>
                <a:lnTo>
                  <a:pt x="6828503" y="2168012"/>
                </a:lnTo>
                <a:lnTo>
                  <a:pt x="6828503" y="1858296"/>
                </a:lnTo>
                <a:lnTo>
                  <a:pt x="8568813" y="1843548"/>
                </a:lnTo>
                <a:lnTo>
                  <a:pt x="8583561" y="29496"/>
                </a:lnTo>
                <a:lnTo>
                  <a:pt x="0" y="0"/>
                </a:lnTo>
                <a:close/>
              </a:path>
            </a:pathLst>
          </a:cu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302340" y="457200"/>
            <a:ext cx="8686800" cy="6001643"/>
          </a:xfrm>
          <a:prstGeom prst="rect">
            <a:avLst/>
          </a:prstGeom>
        </p:spPr>
        <p:txBody>
          <a:bodyPr wrap="square">
            <a:spAutoFit/>
          </a:bodyPr>
          <a:lstStyle/>
          <a:p>
            <a:r>
              <a:rPr lang="en-US" sz="2400" dirty="0"/>
              <a:t>And you being dead by your trespasses and sins, in which you formerly walked according to the age of this world, according to the ruler of the power of the air, the spirit now working in the sons of disobedience, among whom we also all formerly went about in the desires of our flesh, doing the will of the flesh and of the thoughts, and were children by nature of wrath even as the rest; but God, being rich in mercy on account of his great love with which he loved us, and us being dead by the trespasses, he made us alive together with Christ―by grace you have been saved―and he raised us together and made us sit together in the heavenly realms in Christ Jesus that he might show in the coming ages the surpassing wealth of his grace in kindness toward us in Christ Jesus. For through faith you have been saved by the grace, and this not of yourselves, it is God’s gift; not of works, that no one should boast. For we are his doing, created in Christ Jesus for good works which God prepared that we might walk in them.</a:t>
            </a:r>
          </a:p>
        </p:txBody>
      </p:sp>
      <p:sp>
        <p:nvSpPr>
          <p:cNvPr id="14" name="Rounded Rectangle 13"/>
          <p:cNvSpPr/>
          <p:nvPr/>
        </p:nvSpPr>
        <p:spPr>
          <a:xfrm>
            <a:off x="2417344" y="990600"/>
            <a:ext cx="2307056" cy="914400"/>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rPr>
              <a:t>Our Former Condition</a:t>
            </a:r>
          </a:p>
        </p:txBody>
      </p:sp>
      <p:sp>
        <p:nvSpPr>
          <p:cNvPr id="15" name="Rounded Rectangle 14"/>
          <p:cNvSpPr/>
          <p:nvPr/>
        </p:nvSpPr>
        <p:spPr>
          <a:xfrm>
            <a:off x="2569744" y="2895600"/>
            <a:ext cx="2307056" cy="9144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rPr>
              <a:t>What God Did for Us</a:t>
            </a:r>
          </a:p>
        </p:txBody>
      </p:sp>
      <p:sp>
        <p:nvSpPr>
          <p:cNvPr id="16" name="Rounded Rectangle 15"/>
          <p:cNvSpPr/>
          <p:nvPr/>
        </p:nvSpPr>
        <p:spPr>
          <a:xfrm>
            <a:off x="2479903" y="4232829"/>
            <a:ext cx="2791538" cy="56777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rPr>
              <a:t>Why God Did it</a:t>
            </a:r>
          </a:p>
        </p:txBody>
      </p:sp>
      <p:sp>
        <p:nvSpPr>
          <p:cNvPr id="17" name="Rounded Rectangle 16"/>
          <p:cNvSpPr/>
          <p:nvPr/>
        </p:nvSpPr>
        <p:spPr>
          <a:xfrm>
            <a:off x="914400" y="4994829"/>
            <a:ext cx="5486399" cy="56777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rPr>
              <a:t>Elaboration about why God Did it</a:t>
            </a:r>
          </a:p>
        </p:txBody>
      </p:sp>
      <p:sp>
        <p:nvSpPr>
          <p:cNvPr id="18" name="Rounded Rectangle 17"/>
          <p:cNvSpPr/>
          <p:nvPr/>
        </p:nvSpPr>
        <p:spPr>
          <a:xfrm>
            <a:off x="457200" y="5715000"/>
            <a:ext cx="3893414" cy="56777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rPr>
              <a:t>What God Expects of Us</a:t>
            </a:r>
          </a:p>
        </p:txBody>
      </p:sp>
    </p:spTree>
    <p:extLst>
      <p:ext uri="{BB962C8B-B14F-4D97-AF65-F5344CB8AC3E}">
        <p14:creationId xmlns:p14="http://schemas.microsoft.com/office/powerpoint/2010/main" val="1035167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8" grpId="1"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reeform 11"/>
          <p:cNvSpPr/>
          <p:nvPr/>
        </p:nvSpPr>
        <p:spPr>
          <a:xfrm>
            <a:off x="368710" y="5279923"/>
            <a:ext cx="8436077" cy="1106129"/>
          </a:xfrm>
          <a:custGeom>
            <a:avLst/>
            <a:gdLst>
              <a:gd name="connsiteX0" fmla="*/ 6209071 w 8436077"/>
              <a:gd name="connsiteY0" fmla="*/ 0 h 1106129"/>
              <a:gd name="connsiteX1" fmla="*/ 8436077 w 8436077"/>
              <a:gd name="connsiteY1" fmla="*/ 0 h 1106129"/>
              <a:gd name="connsiteX2" fmla="*/ 8436077 w 8436077"/>
              <a:gd name="connsiteY2" fmla="*/ 1106129 h 1106129"/>
              <a:gd name="connsiteX3" fmla="*/ 14748 w 8436077"/>
              <a:gd name="connsiteY3" fmla="*/ 1106129 h 1106129"/>
              <a:gd name="connsiteX4" fmla="*/ 0 w 8436077"/>
              <a:gd name="connsiteY4" fmla="*/ 353961 h 1106129"/>
              <a:gd name="connsiteX5" fmla="*/ 6238567 w 8436077"/>
              <a:gd name="connsiteY5" fmla="*/ 339212 h 1106129"/>
              <a:gd name="connsiteX6" fmla="*/ 6209071 w 8436077"/>
              <a:gd name="connsiteY6" fmla="*/ 0 h 11061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436077" h="1106129">
                <a:moveTo>
                  <a:pt x="6209071" y="0"/>
                </a:moveTo>
                <a:lnTo>
                  <a:pt x="8436077" y="0"/>
                </a:lnTo>
                <a:lnTo>
                  <a:pt x="8436077" y="1106129"/>
                </a:lnTo>
                <a:lnTo>
                  <a:pt x="14748" y="1106129"/>
                </a:lnTo>
                <a:lnTo>
                  <a:pt x="0" y="353961"/>
                </a:lnTo>
                <a:lnTo>
                  <a:pt x="6238567" y="339212"/>
                </a:lnTo>
                <a:lnTo>
                  <a:pt x="6209071" y="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324465" y="4527755"/>
            <a:ext cx="8509819" cy="1120877"/>
          </a:xfrm>
          <a:custGeom>
            <a:avLst/>
            <a:gdLst>
              <a:gd name="connsiteX0" fmla="*/ 6150077 w 8509819"/>
              <a:gd name="connsiteY0" fmla="*/ 0 h 1120877"/>
              <a:gd name="connsiteX1" fmla="*/ 8509819 w 8509819"/>
              <a:gd name="connsiteY1" fmla="*/ 0 h 1120877"/>
              <a:gd name="connsiteX2" fmla="*/ 8495070 w 8509819"/>
              <a:gd name="connsiteY2" fmla="*/ 781664 h 1120877"/>
              <a:gd name="connsiteX3" fmla="*/ 6282812 w 8509819"/>
              <a:gd name="connsiteY3" fmla="*/ 766916 h 1120877"/>
              <a:gd name="connsiteX4" fmla="*/ 6282812 w 8509819"/>
              <a:gd name="connsiteY4" fmla="*/ 1047135 h 1120877"/>
              <a:gd name="connsiteX5" fmla="*/ 6282812 w 8509819"/>
              <a:gd name="connsiteY5" fmla="*/ 1120877 h 1120877"/>
              <a:gd name="connsiteX6" fmla="*/ 14748 w 8509819"/>
              <a:gd name="connsiteY6" fmla="*/ 1106129 h 1120877"/>
              <a:gd name="connsiteX7" fmla="*/ 0 w 8509819"/>
              <a:gd name="connsiteY7" fmla="*/ 383458 h 1120877"/>
              <a:gd name="connsiteX8" fmla="*/ 6150077 w 8509819"/>
              <a:gd name="connsiteY8" fmla="*/ 383458 h 1120877"/>
              <a:gd name="connsiteX9" fmla="*/ 6150077 w 8509819"/>
              <a:gd name="connsiteY9" fmla="*/ 0 h 11208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509819" h="1120877">
                <a:moveTo>
                  <a:pt x="6150077" y="0"/>
                </a:moveTo>
                <a:lnTo>
                  <a:pt x="8509819" y="0"/>
                </a:lnTo>
                <a:lnTo>
                  <a:pt x="8495070" y="781664"/>
                </a:lnTo>
                <a:lnTo>
                  <a:pt x="6282812" y="766916"/>
                </a:lnTo>
                <a:lnTo>
                  <a:pt x="6282812" y="1047135"/>
                </a:lnTo>
                <a:lnTo>
                  <a:pt x="6282812" y="1120877"/>
                </a:lnTo>
                <a:lnTo>
                  <a:pt x="14748" y="1106129"/>
                </a:lnTo>
                <a:lnTo>
                  <a:pt x="0" y="383458"/>
                </a:lnTo>
                <a:lnTo>
                  <a:pt x="6150077" y="383458"/>
                </a:lnTo>
                <a:lnTo>
                  <a:pt x="6150077" y="0"/>
                </a:lnTo>
                <a:close/>
              </a:path>
            </a:pathLst>
          </a:cu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353961" y="4173794"/>
            <a:ext cx="8480323" cy="752167"/>
          </a:xfrm>
          <a:custGeom>
            <a:avLst/>
            <a:gdLst>
              <a:gd name="connsiteX0" fmla="*/ 722671 w 8480323"/>
              <a:gd name="connsiteY0" fmla="*/ 0 h 752167"/>
              <a:gd name="connsiteX1" fmla="*/ 8480323 w 8480323"/>
              <a:gd name="connsiteY1" fmla="*/ 0 h 752167"/>
              <a:gd name="connsiteX2" fmla="*/ 8480323 w 8480323"/>
              <a:gd name="connsiteY2" fmla="*/ 339212 h 752167"/>
              <a:gd name="connsiteX3" fmla="*/ 6135329 w 8480323"/>
              <a:gd name="connsiteY3" fmla="*/ 339212 h 752167"/>
              <a:gd name="connsiteX4" fmla="*/ 6120581 w 8480323"/>
              <a:gd name="connsiteY4" fmla="*/ 752167 h 752167"/>
              <a:gd name="connsiteX5" fmla="*/ 0 w 8480323"/>
              <a:gd name="connsiteY5" fmla="*/ 722671 h 752167"/>
              <a:gd name="connsiteX6" fmla="*/ 0 w 8480323"/>
              <a:gd name="connsiteY6" fmla="*/ 353961 h 752167"/>
              <a:gd name="connsiteX7" fmla="*/ 737420 w 8480323"/>
              <a:gd name="connsiteY7" fmla="*/ 353961 h 752167"/>
              <a:gd name="connsiteX8" fmla="*/ 722671 w 8480323"/>
              <a:gd name="connsiteY8" fmla="*/ 0 h 752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480323" h="752167">
                <a:moveTo>
                  <a:pt x="722671" y="0"/>
                </a:moveTo>
                <a:lnTo>
                  <a:pt x="8480323" y="0"/>
                </a:lnTo>
                <a:lnTo>
                  <a:pt x="8480323" y="339212"/>
                </a:lnTo>
                <a:lnTo>
                  <a:pt x="6135329" y="339212"/>
                </a:lnTo>
                <a:lnTo>
                  <a:pt x="6120581" y="752167"/>
                </a:lnTo>
                <a:lnTo>
                  <a:pt x="0" y="722671"/>
                </a:lnTo>
                <a:lnTo>
                  <a:pt x="0" y="353961"/>
                </a:lnTo>
                <a:lnTo>
                  <a:pt x="737420" y="353961"/>
                </a:lnTo>
                <a:lnTo>
                  <a:pt x="722671" y="0"/>
                </a:lnTo>
                <a:close/>
              </a:path>
            </a:pathLst>
          </a:cu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5"/>
          <p:cNvSpPr/>
          <p:nvPr/>
        </p:nvSpPr>
        <p:spPr>
          <a:xfrm>
            <a:off x="353961" y="2344994"/>
            <a:ext cx="8509820" cy="2168012"/>
          </a:xfrm>
          <a:custGeom>
            <a:avLst/>
            <a:gdLst>
              <a:gd name="connsiteX0" fmla="*/ 6754762 w 8509820"/>
              <a:gd name="connsiteY0" fmla="*/ 14748 h 2168012"/>
              <a:gd name="connsiteX1" fmla="*/ 8509820 w 8509820"/>
              <a:gd name="connsiteY1" fmla="*/ 0 h 2168012"/>
              <a:gd name="connsiteX2" fmla="*/ 8509820 w 8509820"/>
              <a:gd name="connsiteY2" fmla="*/ 1814051 h 2168012"/>
              <a:gd name="connsiteX3" fmla="*/ 737420 w 8509820"/>
              <a:gd name="connsiteY3" fmla="*/ 1843548 h 2168012"/>
              <a:gd name="connsiteX4" fmla="*/ 737420 w 8509820"/>
              <a:gd name="connsiteY4" fmla="*/ 2168012 h 2168012"/>
              <a:gd name="connsiteX5" fmla="*/ 14749 w 8509820"/>
              <a:gd name="connsiteY5" fmla="*/ 2168012 h 2168012"/>
              <a:gd name="connsiteX6" fmla="*/ 0 w 8509820"/>
              <a:gd name="connsiteY6" fmla="*/ 353961 h 2168012"/>
              <a:gd name="connsiteX7" fmla="*/ 6784258 w 8509820"/>
              <a:gd name="connsiteY7" fmla="*/ 324464 h 2168012"/>
              <a:gd name="connsiteX8" fmla="*/ 6754762 w 8509820"/>
              <a:gd name="connsiteY8" fmla="*/ 14748 h 21680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509820" h="2168012">
                <a:moveTo>
                  <a:pt x="6754762" y="14748"/>
                </a:moveTo>
                <a:lnTo>
                  <a:pt x="8509820" y="0"/>
                </a:lnTo>
                <a:lnTo>
                  <a:pt x="8509820" y="1814051"/>
                </a:lnTo>
                <a:lnTo>
                  <a:pt x="737420" y="1843548"/>
                </a:lnTo>
                <a:lnTo>
                  <a:pt x="737420" y="2168012"/>
                </a:lnTo>
                <a:lnTo>
                  <a:pt x="14749" y="2168012"/>
                </a:lnTo>
                <a:lnTo>
                  <a:pt x="0" y="353961"/>
                </a:lnTo>
                <a:lnTo>
                  <a:pt x="6784258" y="324464"/>
                </a:lnTo>
                <a:lnTo>
                  <a:pt x="6754762" y="14748"/>
                </a:lnTo>
                <a:close/>
              </a:path>
            </a:pathLst>
          </a:cu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reeform 4"/>
          <p:cNvSpPr/>
          <p:nvPr/>
        </p:nvSpPr>
        <p:spPr>
          <a:xfrm>
            <a:off x="294968" y="516194"/>
            <a:ext cx="8583561" cy="2182761"/>
          </a:xfrm>
          <a:custGeom>
            <a:avLst/>
            <a:gdLst>
              <a:gd name="connsiteX0" fmla="*/ 0 w 8583561"/>
              <a:gd name="connsiteY0" fmla="*/ 0 h 2182761"/>
              <a:gd name="connsiteX1" fmla="*/ 14748 w 8583561"/>
              <a:gd name="connsiteY1" fmla="*/ 2182761 h 2182761"/>
              <a:gd name="connsiteX2" fmla="*/ 6828503 w 8583561"/>
              <a:gd name="connsiteY2" fmla="*/ 2168012 h 2182761"/>
              <a:gd name="connsiteX3" fmla="*/ 6828503 w 8583561"/>
              <a:gd name="connsiteY3" fmla="*/ 1858296 h 2182761"/>
              <a:gd name="connsiteX4" fmla="*/ 8568813 w 8583561"/>
              <a:gd name="connsiteY4" fmla="*/ 1843548 h 2182761"/>
              <a:gd name="connsiteX5" fmla="*/ 8583561 w 8583561"/>
              <a:gd name="connsiteY5" fmla="*/ 29496 h 2182761"/>
              <a:gd name="connsiteX6" fmla="*/ 0 w 8583561"/>
              <a:gd name="connsiteY6" fmla="*/ 0 h 2182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583561" h="2182761">
                <a:moveTo>
                  <a:pt x="0" y="0"/>
                </a:moveTo>
                <a:lnTo>
                  <a:pt x="14748" y="2182761"/>
                </a:lnTo>
                <a:lnTo>
                  <a:pt x="6828503" y="2168012"/>
                </a:lnTo>
                <a:lnTo>
                  <a:pt x="6828503" y="1858296"/>
                </a:lnTo>
                <a:lnTo>
                  <a:pt x="8568813" y="1843548"/>
                </a:lnTo>
                <a:lnTo>
                  <a:pt x="8583561" y="29496"/>
                </a:lnTo>
                <a:lnTo>
                  <a:pt x="0" y="0"/>
                </a:lnTo>
                <a:close/>
              </a:path>
            </a:pathLst>
          </a:cu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302340" y="457200"/>
            <a:ext cx="8686800" cy="6001643"/>
          </a:xfrm>
          <a:prstGeom prst="rect">
            <a:avLst/>
          </a:prstGeom>
        </p:spPr>
        <p:txBody>
          <a:bodyPr wrap="square">
            <a:spAutoFit/>
          </a:bodyPr>
          <a:lstStyle/>
          <a:p>
            <a:r>
              <a:rPr lang="en-US" sz="2400" dirty="0"/>
              <a:t>And you being dead by your trespasses and sins, in which you formerly walked according to the age of this world, according to the ruler of the power of the air, the spirit now working in the sons of disobedience, among whom we also all formerly went about in the desires of our flesh, doing the will of the flesh and of the thoughts, and were children by nature of wrath even as the rest; but God, being rich in mercy on account of his great love with which he loved us, and us being dead by the trespasses, he made us alive together with Christ―by grace you have been saved―and he raised us together and made us sit together in the heavenly realms in Christ Jesus that he might show in the coming ages the surpassing wealth of his grace in kindness toward us in Christ Jesus. For through faith you have been saved by the grace, and this not of yourselves, it is God’s gift; not of works, that no one should boast. For we are his doing, created in Christ Jesus for good works which God prepared that we might walk in them.</a:t>
            </a:r>
          </a:p>
        </p:txBody>
      </p:sp>
      <p:sp>
        <p:nvSpPr>
          <p:cNvPr id="15" name="Rounded Rectangle 14"/>
          <p:cNvSpPr/>
          <p:nvPr/>
        </p:nvSpPr>
        <p:spPr>
          <a:xfrm>
            <a:off x="7039626" y="152400"/>
            <a:ext cx="1799574" cy="755704"/>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rPr>
              <a:t>What God Did for Us</a:t>
            </a:r>
          </a:p>
        </p:txBody>
      </p:sp>
      <p:sp>
        <p:nvSpPr>
          <p:cNvPr id="18" name="Rounded Rectangle 17"/>
          <p:cNvSpPr/>
          <p:nvPr/>
        </p:nvSpPr>
        <p:spPr>
          <a:xfrm>
            <a:off x="6400800" y="5996600"/>
            <a:ext cx="2326770" cy="755704"/>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rPr>
              <a:t>What God Expects of Us</a:t>
            </a:r>
          </a:p>
        </p:txBody>
      </p:sp>
    </p:spTree>
    <p:extLst>
      <p:ext uri="{BB962C8B-B14F-4D97-AF65-F5344CB8AC3E}">
        <p14:creationId xmlns:p14="http://schemas.microsoft.com/office/powerpoint/2010/main" val="21818078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457576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457200"/>
            <a:ext cx="8610600" cy="6370975"/>
          </a:xfrm>
          <a:prstGeom prst="rect">
            <a:avLst/>
          </a:prstGeom>
        </p:spPr>
        <p:txBody>
          <a:bodyPr wrap="square">
            <a:spAutoFit/>
          </a:bodyPr>
          <a:lstStyle/>
          <a:p>
            <a:r>
              <a:rPr lang="en-US" sz="2400" dirty="0"/>
              <a:t>And you </a:t>
            </a:r>
            <a:r>
              <a:rPr lang="en-US" sz="2400" i="1" dirty="0"/>
              <a:t>did he make alive</a:t>
            </a:r>
            <a:r>
              <a:rPr lang="en-US" sz="2400" dirty="0"/>
              <a:t>, when ye were dead through your trespasses and sins, </a:t>
            </a:r>
            <a:r>
              <a:rPr lang="en-US" sz="2400" b="1" baseline="30000" dirty="0"/>
              <a:t>2 </a:t>
            </a:r>
            <a:r>
              <a:rPr lang="en-US" sz="2400" dirty="0"/>
              <a:t>wherein ye once walked according to the course of this world, according to the prince of the powers of the air, of the spirit that now </a:t>
            </a:r>
            <a:r>
              <a:rPr lang="en-US" sz="2400" dirty="0" err="1"/>
              <a:t>worketh</a:t>
            </a:r>
            <a:r>
              <a:rPr lang="en-US" sz="2400" dirty="0"/>
              <a:t> in the sons of disobedience; </a:t>
            </a:r>
            <a:r>
              <a:rPr lang="en-US" sz="2400" b="1" baseline="30000" dirty="0"/>
              <a:t>3 </a:t>
            </a:r>
            <a:r>
              <a:rPr lang="en-US" sz="2400" dirty="0"/>
              <a:t>among whom we also all once lived in the lusts of our flesh, doing the desires of the flesh and of the mind, and were by nature children of wrath, even as the rest:— </a:t>
            </a:r>
            <a:r>
              <a:rPr lang="en-US" sz="2400" b="1" baseline="30000" dirty="0"/>
              <a:t>4 </a:t>
            </a:r>
            <a:r>
              <a:rPr lang="en-US" sz="2400" dirty="0"/>
              <a:t>but God, being rich in mercy, for his great love wherewith he loved us, </a:t>
            </a:r>
            <a:r>
              <a:rPr lang="en-US" sz="2400" b="1" baseline="30000" dirty="0"/>
              <a:t>5 </a:t>
            </a:r>
            <a:r>
              <a:rPr lang="en-US" sz="2400" dirty="0"/>
              <a:t>even when we were dead through our trespasses, made us alive together with Christ (by grace have ye been saved), </a:t>
            </a:r>
            <a:r>
              <a:rPr lang="en-US" sz="2400" b="1" baseline="30000" dirty="0"/>
              <a:t>6 </a:t>
            </a:r>
            <a:r>
              <a:rPr lang="en-US" sz="2400" dirty="0"/>
              <a:t>and raised us up with him, and made us to sit with him in the heavenly </a:t>
            </a:r>
            <a:r>
              <a:rPr lang="en-US" sz="2400" i="1" dirty="0"/>
              <a:t>places</a:t>
            </a:r>
            <a:r>
              <a:rPr lang="en-US" sz="2400" dirty="0"/>
              <a:t>, in Christ Jesus: </a:t>
            </a:r>
            <a:r>
              <a:rPr lang="en-US" sz="2400" b="1" baseline="30000" dirty="0"/>
              <a:t>7 </a:t>
            </a:r>
            <a:r>
              <a:rPr lang="en-US" sz="2400" dirty="0"/>
              <a:t>that in the ages to come he might show the exceeding riches of his grace in kindness toward us in Christ Jesus: </a:t>
            </a:r>
            <a:r>
              <a:rPr lang="en-US" sz="2400" b="1" baseline="30000" dirty="0"/>
              <a:t>8 </a:t>
            </a:r>
            <a:r>
              <a:rPr lang="en-US" sz="2400" dirty="0"/>
              <a:t>for by grace have ye been saved through faith; and that not of yourselves, </a:t>
            </a:r>
            <a:r>
              <a:rPr lang="en-US" sz="2400" i="1" dirty="0"/>
              <a:t>it is</a:t>
            </a:r>
            <a:r>
              <a:rPr lang="en-US" sz="2400" dirty="0"/>
              <a:t> the gift of God; </a:t>
            </a:r>
            <a:r>
              <a:rPr lang="en-US" sz="2400" b="1" baseline="30000" dirty="0"/>
              <a:t>9 </a:t>
            </a:r>
            <a:r>
              <a:rPr lang="en-US" sz="2400" dirty="0"/>
              <a:t>not of works, that no man should glory. </a:t>
            </a:r>
            <a:r>
              <a:rPr lang="en-US" sz="2400" b="1" baseline="30000" dirty="0"/>
              <a:t>10 </a:t>
            </a:r>
            <a:r>
              <a:rPr lang="en-US" sz="2400" dirty="0"/>
              <a:t>For we are his workmanship, created in Christ Jesus for good works, which God afore prepared that we should walk in them.</a:t>
            </a:r>
          </a:p>
        </p:txBody>
      </p:sp>
    </p:spTree>
    <p:extLst>
      <p:ext uri="{BB962C8B-B14F-4D97-AF65-F5344CB8AC3E}">
        <p14:creationId xmlns:p14="http://schemas.microsoft.com/office/powerpoint/2010/main" val="4692519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fractal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372" y="1271397"/>
            <a:ext cx="8968428" cy="383400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514600" y="609600"/>
            <a:ext cx="3505200" cy="461665"/>
          </a:xfrm>
          <a:prstGeom prst="rect">
            <a:avLst/>
          </a:prstGeom>
          <a:noFill/>
        </p:spPr>
        <p:txBody>
          <a:bodyPr wrap="square" rtlCol="0">
            <a:spAutoFit/>
          </a:bodyPr>
          <a:lstStyle/>
          <a:p>
            <a:pPr algn="ctr"/>
            <a:r>
              <a:rPr lang="en-US" sz="2400" b="1" dirty="0"/>
              <a:t>FRACTALS</a:t>
            </a:r>
          </a:p>
        </p:txBody>
      </p:sp>
    </p:spTree>
    <p:extLst>
      <p:ext uri="{BB962C8B-B14F-4D97-AF65-F5344CB8AC3E}">
        <p14:creationId xmlns:p14="http://schemas.microsoft.com/office/powerpoint/2010/main" val="13939282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fractals"/>
          <p:cNvPicPr>
            <a:picLocks noChangeAspect="1" noChangeArrowheads="1"/>
          </p:cNvPicPr>
          <p:nvPr/>
        </p:nvPicPr>
        <p:blipFill rotWithShape="1">
          <a:blip r:embed="rId2">
            <a:extLst>
              <a:ext uri="{28A0092B-C50C-407E-A947-70E740481C1C}">
                <a14:useLocalDpi xmlns:a14="http://schemas.microsoft.com/office/drawing/2010/main" val="0"/>
              </a:ext>
            </a:extLst>
          </a:blip>
          <a:srcRect l="4167" t="24540" r="68712" b="12758"/>
          <a:stretch/>
        </p:blipFill>
        <p:spPr bwMode="auto">
          <a:xfrm>
            <a:off x="304800" y="1676400"/>
            <a:ext cx="3480619" cy="3440068"/>
          </a:xfrm>
          <a:prstGeom prst="rect">
            <a:avLst/>
          </a:prstGeom>
          <a:noFill/>
          <a:extLst>
            <a:ext uri="{909E8E84-426E-40DD-AFC4-6F175D3DCCD1}">
              <a14:hiddenFill xmlns:a14="http://schemas.microsoft.com/office/drawing/2010/main">
                <a:solidFill>
                  <a:srgbClr val="FFFFFF"/>
                </a:solidFill>
              </a14:hiddenFill>
            </a:ext>
          </a:extLst>
        </p:spPr>
      </p:pic>
      <p:grpSp>
        <p:nvGrpSpPr>
          <p:cNvPr id="5" name="Group 4"/>
          <p:cNvGrpSpPr/>
          <p:nvPr/>
        </p:nvGrpSpPr>
        <p:grpSpPr>
          <a:xfrm>
            <a:off x="304800" y="3377381"/>
            <a:ext cx="1514659" cy="1079150"/>
            <a:chOff x="304800" y="3377381"/>
            <a:chExt cx="1514659" cy="1079150"/>
          </a:xfrm>
        </p:grpSpPr>
        <p:pic>
          <p:nvPicPr>
            <p:cNvPr id="3" name="Picture 2" descr="Image result for fractals"/>
            <p:cNvPicPr>
              <a:picLocks noChangeAspect="1" noChangeArrowheads="1"/>
            </p:cNvPicPr>
            <p:nvPr/>
          </p:nvPicPr>
          <p:blipFill rotWithShape="1">
            <a:blip r:embed="rId2">
              <a:extLst>
                <a:ext uri="{28A0092B-C50C-407E-A947-70E740481C1C}">
                  <a14:useLocalDpi xmlns:a14="http://schemas.microsoft.com/office/drawing/2010/main" val="0"/>
                </a:ext>
              </a:extLst>
            </a:blip>
            <a:srcRect l="4167" t="55891" r="84031" b="24626"/>
            <a:stretch/>
          </p:blipFill>
          <p:spPr bwMode="auto">
            <a:xfrm>
              <a:off x="304800" y="3387645"/>
              <a:ext cx="1514659" cy="1068886"/>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4" name="Freeform 3"/>
            <p:cNvSpPr/>
            <p:nvPr/>
          </p:nvSpPr>
          <p:spPr>
            <a:xfrm>
              <a:off x="560439" y="3377381"/>
              <a:ext cx="1253613" cy="501445"/>
            </a:xfrm>
            <a:custGeom>
              <a:avLst/>
              <a:gdLst>
                <a:gd name="connsiteX0" fmla="*/ 0 w 1253613"/>
                <a:gd name="connsiteY0" fmla="*/ 0 h 501445"/>
                <a:gd name="connsiteX1" fmla="*/ 457200 w 1253613"/>
                <a:gd name="connsiteY1" fmla="*/ 412954 h 501445"/>
                <a:gd name="connsiteX2" fmla="*/ 1047135 w 1253613"/>
                <a:gd name="connsiteY2" fmla="*/ 501445 h 501445"/>
                <a:gd name="connsiteX3" fmla="*/ 1253613 w 1253613"/>
                <a:gd name="connsiteY3" fmla="*/ 486696 h 501445"/>
                <a:gd name="connsiteX4" fmla="*/ 1253613 w 1253613"/>
                <a:gd name="connsiteY4" fmla="*/ 14748 h 501445"/>
                <a:gd name="connsiteX5" fmla="*/ 0 w 1253613"/>
                <a:gd name="connsiteY5" fmla="*/ 0 h 5014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53613" h="501445">
                  <a:moveTo>
                    <a:pt x="0" y="0"/>
                  </a:moveTo>
                  <a:lnTo>
                    <a:pt x="457200" y="412954"/>
                  </a:lnTo>
                  <a:lnTo>
                    <a:pt x="1047135" y="501445"/>
                  </a:lnTo>
                  <a:lnTo>
                    <a:pt x="1253613" y="486696"/>
                  </a:lnTo>
                  <a:lnTo>
                    <a:pt x="1253613" y="14748"/>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Oval 5"/>
          <p:cNvSpPr/>
          <p:nvPr/>
        </p:nvSpPr>
        <p:spPr>
          <a:xfrm>
            <a:off x="3991896" y="3047933"/>
            <a:ext cx="161582" cy="663123"/>
          </a:xfrm>
          <a:prstGeom prst="ellipse">
            <a:avLst/>
          </a:prstGeom>
          <a:noFill/>
          <a:ln w="349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rot="17964198">
            <a:off x="877345" y="3176163"/>
            <a:ext cx="457200" cy="1563610"/>
          </a:xfrm>
          <a:prstGeom prst="ellipse">
            <a:avLst/>
          </a:prstGeom>
          <a:noFill/>
          <a:ln w="349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2514600" y="609600"/>
            <a:ext cx="3505200" cy="461665"/>
          </a:xfrm>
          <a:prstGeom prst="rect">
            <a:avLst/>
          </a:prstGeom>
          <a:noFill/>
        </p:spPr>
        <p:txBody>
          <a:bodyPr wrap="square" rtlCol="0">
            <a:spAutoFit/>
          </a:bodyPr>
          <a:lstStyle/>
          <a:p>
            <a:pPr algn="ctr"/>
            <a:r>
              <a:rPr lang="en-US" sz="2400" b="1" dirty="0"/>
              <a:t>FRACTALS</a:t>
            </a:r>
          </a:p>
        </p:txBody>
      </p:sp>
    </p:spTree>
    <p:extLst>
      <p:ext uri="{BB962C8B-B14F-4D97-AF65-F5344CB8AC3E}">
        <p14:creationId xmlns:p14="http://schemas.microsoft.com/office/powerpoint/2010/main" val="41478903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subTnLst>
                                    <p:set>
                                      <p:cBhvr override="childStyle">
                                        <p:cTn dur="1" fill="hold" display="0" masterRel="nextClick" afterEffect="1"/>
                                        <p:tgtEl>
                                          <p:spTgt spid="8"/>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par>
                          <p:cTn id="11" fill="hold">
                            <p:stCondLst>
                              <p:cond delay="0"/>
                            </p:stCondLst>
                            <p:childTnLst>
                              <p:par>
                                <p:cTn id="12" presetID="8" presetClass="emph" presetSubtype="0" fill="hold" nodeType="afterEffect">
                                  <p:stCondLst>
                                    <p:cond delay="0"/>
                                  </p:stCondLst>
                                  <p:childTnLst>
                                    <p:animRot by="5400000">
                                      <p:cBhvr>
                                        <p:cTn id="13" dur="500" fill="hold"/>
                                        <p:tgtEl>
                                          <p:spTgt spid="5"/>
                                        </p:tgtEl>
                                        <p:attrNameLst>
                                          <p:attrName>r</p:attrName>
                                        </p:attrNameLst>
                                      </p:cBhvr>
                                    </p:animRot>
                                  </p:childTnLst>
                                </p:cTn>
                              </p:par>
                              <p:par>
                                <p:cTn id="14" presetID="63" presetClass="path" presetSubtype="0" fill="hold" nodeType="withEffect">
                                  <p:stCondLst>
                                    <p:cond delay="0"/>
                                  </p:stCondLst>
                                  <p:childTnLst>
                                    <p:animMotion origin="layout" path="M 4.16667E-6 -4.81481E-6 L 0.35885 -0.09328 " pathEditMode="relative" rAng="0" ptsTypes="AA">
                                      <p:cBhvr>
                                        <p:cTn id="15" dur="500" fill="hold"/>
                                        <p:tgtEl>
                                          <p:spTgt spid="5"/>
                                        </p:tgtEl>
                                        <p:attrNameLst>
                                          <p:attrName>ppt_x</p:attrName>
                                          <p:attrName>ppt_y</p:attrName>
                                        </p:attrNameLst>
                                      </p:cBhvr>
                                      <p:rCtr x="17934" y="-4676"/>
                                    </p:animMotion>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fractal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372" y="1271397"/>
            <a:ext cx="8968428" cy="3834003"/>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2514600" y="609600"/>
            <a:ext cx="3505200" cy="461665"/>
          </a:xfrm>
          <a:prstGeom prst="rect">
            <a:avLst/>
          </a:prstGeom>
          <a:noFill/>
        </p:spPr>
        <p:txBody>
          <a:bodyPr wrap="square" rtlCol="0">
            <a:spAutoFit/>
          </a:bodyPr>
          <a:lstStyle/>
          <a:p>
            <a:pPr algn="ctr"/>
            <a:r>
              <a:rPr lang="en-US" sz="2400" b="1" dirty="0"/>
              <a:t>FRACTALS</a:t>
            </a:r>
          </a:p>
        </p:txBody>
      </p:sp>
    </p:spTree>
    <p:extLst>
      <p:ext uri="{BB962C8B-B14F-4D97-AF65-F5344CB8AC3E}">
        <p14:creationId xmlns:p14="http://schemas.microsoft.com/office/powerpoint/2010/main" val="25319278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2057400"/>
            <a:ext cx="3581400" cy="830997"/>
          </a:xfrm>
          <a:prstGeom prst="rect">
            <a:avLst/>
          </a:prstGeom>
          <a:noFill/>
        </p:spPr>
        <p:txBody>
          <a:bodyPr wrap="square" rtlCol="0">
            <a:spAutoFit/>
          </a:bodyPr>
          <a:lstStyle/>
          <a:p>
            <a:r>
              <a:rPr lang="en-US" sz="2400" u="sng" dirty="0"/>
              <a:t>Ephesians 1-3</a:t>
            </a:r>
          </a:p>
          <a:p>
            <a:r>
              <a:rPr lang="en-US" sz="2400" b="1" dirty="0"/>
              <a:t>What God has Done for Us</a:t>
            </a:r>
            <a:endParaRPr lang="en-US" b="1" dirty="0"/>
          </a:p>
        </p:txBody>
      </p:sp>
      <p:sp>
        <p:nvSpPr>
          <p:cNvPr id="4" name="TextBox 3"/>
          <p:cNvSpPr txBox="1"/>
          <p:nvPr/>
        </p:nvSpPr>
        <p:spPr>
          <a:xfrm>
            <a:off x="4876800" y="2057400"/>
            <a:ext cx="3505200" cy="830997"/>
          </a:xfrm>
          <a:prstGeom prst="rect">
            <a:avLst/>
          </a:prstGeom>
          <a:noFill/>
        </p:spPr>
        <p:txBody>
          <a:bodyPr wrap="square" rtlCol="0">
            <a:spAutoFit/>
          </a:bodyPr>
          <a:lstStyle/>
          <a:p>
            <a:r>
              <a:rPr lang="en-US" sz="2400" u="sng" dirty="0"/>
              <a:t>Ephesians 4-6</a:t>
            </a:r>
          </a:p>
          <a:p>
            <a:r>
              <a:rPr lang="en-US" sz="2400" b="1" dirty="0"/>
              <a:t>How We Should Walk</a:t>
            </a:r>
          </a:p>
        </p:txBody>
      </p:sp>
      <p:sp>
        <p:nvSpPr>
          <p:cNvPr id="5" name="TextBox 4"/>
          <p:cNvSpPr txBox="1"/>
          <p:nvPr/>
        </p:nvSpPr>
        <p:spPr>
          <a:xfrm>
            <a:off x="2514600" y="609600"/>
            <a:ext cx="3505200" cy="461665"/>
          </a:xfrm>
          <a:prstGeom prst="rect">
            <a:avLst/>
          </a:prstGeom>
          <a:noFill/>
        </p:spPr>
        <p:txBody>
          <a:bodyPr wrap="square" rtlCol="0">
            <a:spAutoFit/>
          </a:bodyPr>
          <a:lstStyle/>
          <a:p>
            <a:pPr algn="ctr"/>
            <a:r>
              <a:rPr lang="en-US" sz="2400" b="1" dirty="0"/>
              <a:t>FRACTALS</a:t>
            </a:r>
          </a:p>
        </p:txBody>
      </p:sp>
    </p:spTree>
    <p:extLst>
      <p:ext uri="{BB962C8B-B14F-4D97-AF65-F5344CB8AC3E}">
        <p14:creationId xmlns:p14="http://schemas.microsoft.com/office/powerpoint/2010/main" val="14477232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2057400"/>
            <a:ext cx="3581400" cy="830997"/>
          </a:xfrm>
          <a:prstGeom prst="rect">
            <a:avLst/>
          </a:prstGeom>
          <a:noFill/>
        </p:spPr>
        <p:txBody>
          <a:bodyPr wrap="square" rtlCol="0">
            <a:spAutoFit/>
          </a:bodyPr>
          <a:lstStyle/>
          <a:p>
            <a:r>
              <a:rPr lang="en-US" sz="2400" u="sng" dirty="0"/>
              <a:t>Ephesians 1-3</a:t>
            </a:r>
          </a:p>
          <a:p>
            <a:r>
              <a:rPr lang="en-US" sz="2400" b="1" dirty="0"/>
              <a:t>What God has Done for Us</a:t>
            </a:r>
            <a:endParaRPr lang="en-US" b="1" dirty="0"/>
          </a:p>
        </p:txBody>
      </p:sp>
      <p:sp>
        <p:nvSpPr>
          <p:cNvPr id="5" name="TextBox 4"/>
          <p:cNvSpPr txBox="1"/>
          <p:nvPr/>
        </p:nvSpPr>
        <p:spPr>
          <a:xfrm>
            <a:off x="1828800" y="3131403"/>
            <a:ext cx="3581400" cy="830997"/>
          </a:xfrm>
          <a:prstGeom prst="rect">
            <a:avLst/>
          </a:prstGeom>
          <a:noFill/>
        </p:spPr>
        <p:txBody>
          <a:bodyPr wrap="square" rtlCol="0">
            <a:spAutoFit/>
          </a:bodyPr>
          <a:lstStyle/>
          <a:p>
            <a:r>
              <a:rPr lang="en-US" sz="2400" u="sng" dirty="0"/>
              <a:t>Ephesians 2:1-9</a:t>
            </a:r>
          </a:p>
          <a:p>
            <a:r>
              <a:rPr lang="en-US" sz="2400" b="1" dirty="0"/>
              <a:t>What God has Done for Us</a:t>
            </a:r>
            <a:endParaRPr lang="en-US" b="1" dirty="0"/>
          </a:p>
        </p:txBody>
      </p:sp>
      <p:sp>
        <p:nvSpPr>
          <p:cNvPr id="6" name="TextBox 5"/>
          <p:cNvSpPr txBox="1"/>
          <p:nvPr/>
        </p:nvSpPr>
        <p:spPr>
          <a:xfrm>
            <a:off x="5486400" y="3131403"/>
            <a:ext cx="3505200" cy="830997"/>
          </a:xfrm>
          <a:prstGeom prst="rect">
            <a:avLst/>
          </a:prstGeom>
          <a:noFill/>
        </p:spPr>
        <p:txBody>
          <a:bodyPr wrap="square" rtlCol="0">
            <a:spAutoFit/>
          </a:bodyPr>
          <a:lstStyle/>
          <a:p>
            <a:r>
              <a:rPr lang="en-US" sz="2400" u="sng" dirty="0"/>
              <a:t>Ephesians 2:10</a:t>
            </a:r>
          </a:p>
          <a:p>
            <a:r>
              <a:rPr lang="en-US" sz="2400" b="1" dirty="0"/>
              <a:t>How We Should Walk</a:t>
            </a:r>
          </a:p>
        </p:txBody>
      </p:sp>
      <p:cxnSp>
        <p:nvCxnSpPr>
          <p:cNvPr id="7" name="Straight Connector 6"/>
          <p:cNvCxnSpPr/>
          <p:nvPr/>
        </p:nvCxnSpPr>
        <p:spPr>
          <a:xfrm>
            <a:off x="1752600" y="3124200"/>
            <a:ext cx="6629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514600" y="609600"/>
            <a:ext cx="3505200" cy="461665"/>
          </a:xfrm>
          <a:prstGeom prst="rect">
            <a:avLst/>
          </a:prstGeom>
          <a:noFill/>
        </p:spPr>
        <p:txBody>
          <a:bodyPr wrap="square" rtlCol="0">
            <a:spAutoFit/>
          </a:bodyPr>
          <a:lstStyle/>
          <a:p>
            <a:pPr algn="ctr"/>
            <a:r>
              <a:rPr lang="en-US" sz="2400" b="1" dirty="0"/>
              <a:t>FRACTALS</a:t>
            </a:r>
          </a:p>
        </p:txBody>
      </p:sp>
    </p:spTree>
    <p:extLst>
      <p:ext uri="{BB962C8B-B14F-4D97-AF65-F5344CB8AC3E}">
        <p14:creationId xmlns:p14="http://schemas.microsoft.com/office/powerpoint/2010/main" val="1626204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500" fill="hold"/>
                                        <p:tgtEl>
                                          <p:spTgt spid="2"/>
                                        </p:tgtEl>
                                      </p:cBhvr>
                                      <p:by x="150000" y="150000"/>
                                    </p:animScale>
                                  </p:childTnLst>
                                </p:cTn>
                              </p:par>
                              <p:par>
                                <p:cTn id="7" presetID="63" presetClass="path" presetSubtype="0" fill="hold" grpId="1" nodeType="withEffect">
                                  <p:stCondLst>
                                    <p:cond delay="0"/>
                                  </p:stCondLst>
                                  <p:childTnLst>
                                    <p:animMotion origin="layout" path="M 0 0 L 0.25 0 E" pathEditMode="relative" ptsTypes="">
                                      <p:cBhvr>
                                        <p:cTn id="8" dur="500" fill="hold"/>
                                        <p:tgtEl>
                                          <p:spTgt spid="2"/>
                                        </p:tgtEl>
                                        <p:attrNameLst>
                                          <p:attrName>ppt_x</p:attrName>
                                          <p:attrName>ppt_y</p:attrName>
                                        </p:attrNameLst>
                                      </p:cBhvr>
                                    </p:animMotion>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5"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eform 7"/>
          <p:cNvSpPr/>
          <p:nvPr/>
        </p:nvSpPr>
        <p:spPr>
          <a:xfrm>
            <a:off x="368710" y="5279923"/>
            <a:ext cx="8436077" cy="1106129"/>
          </a:xfrm>
          <a:custGeom>
            <a:avLst/>
            <a:gdLst>
              <a:gd name="connsiteX0" fmla="*/ 6209071 w 8436077"/>
              <a:gd name="connsiteY0" fmla="*/ 0 h 1106129"/>
              <a:gd name="connsiteX1" fmla="*/ 8436077 w 8436077"/>
              <a:gd name="connsiteY1" fmla="*/ 0 h 1106129"/>
              <a:gd name="connsiteX2" fmla="*/ 8436077 w 8436077"/>
              <a:gd name="connsiteY2" fmla="*/ 1106129 h 1106129"/>
              <a:gd name="connsiteX3" fmla="*/ 14748 w 8436077"/>
              <a:gd name="connsiteY3" fmla="*/ 1106129 h 1106129"/>
              <a:gd name="connsiteX4" fmla="*/ 0 w 8436077"/>
              <a:gd name="connsiteY4" fmla="*/ 353961 h 1106129"/>
              <a:gd name="connsiteX5" fmla="*/ 6238567 w 8436077"/>
              <a:gd name="connsiteY5" fmla="*/ 339212 h 1106129"/>
              <a:gd name="connsiteX6" fmla="*/ 6209071 w 8436077"/>
              <a:gd name="connsiteY6" fmla="*/ 0 h 11061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436077" h="1106129">
                <a:moveTo>
                  <a:pt x="6209071" y="0"/>
                </a:moveTo>
                <a:lnTo>
                  <a:pt x="8436077" y="0"/>
                </a:lnTo>
                <a:lnTo>
                  <a:pt x="8436077" y="1106129"/>
                </a:lnTo>
                <a:lnTo>
                  <a:pt x="14748" y="1106129"/>
                </a:lnTo>
                <a:lnTo>
                  <a:pt x="0" y="353961"/>
                </a:lnTo>
                <a:lnTo>
                  <a:pt x="6238567" y="339212"/>
                </a:lnTo>
                <a:lnTo>
                  <a:pt x="6209071" y="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324465" y="4527755"/>
            <a:ext cx="8509819" cy="1120877"/>
          </a:xfrm>
          <a:custGeom>
            <a:avLst/>
            <a:gdLst>
              <a:gd name="connsiteX0" fmla="*/ 6150077 w 8509819"/>
              <a:gd name="connsiteY0" fmla="*/ 0 h 1120877"/>
              <a:gd name="connsiteX1" fmla="*/ 8509819 w 8509819"/>
              <a:gd name="connsiteY1" fmla="*/ 0 h 1120877"/>
              <a:gd name="connsiteX2" fmla="*/ 8495070 w 8509819"/>
              <a:gd name="connsiteY2" fmla="*/ 781664 h 1120877"/>
              <a:gd name="connsiteX3" fmla="*/ 6282812 w 8509819"/>
              <a:gd name="connsiteY3" fmla="*/ 766916 h 1120877"/>
              <a:gd name="connsiteX4" fmla="*/ 6282812 w 8509819"/>
              <a:gd name="connsiteY4" fmla="*/ 1047135 h 1120877"/>
              <a:gd name="connsiteX5" fmla="*/ 6282812 w 8509819"/>
              <a:gd name="connsiteY5" fmla="*/ 1120877 h 1120877"/>
              <a:gd name="connsiteX6" fmla="*/ 14748 w 8509819"/>
              <a:gd name="connsiteY6" fmla="*/ 1106129 h 1120877"/>
              <a:gd name="connsiteX7" fmla="*/ 0 w 8509819"/>
              <a:gd name="connsiteY7" fmla="*/ 383458 h 1120877"/>
              <a:gd name="connsiteX8" fmla="*/ 6150077 w 8509819"/>
              <a:gd name="connsiteY8" fmla="*/ 383458 h 1120877"/>
              <a:gd name="connsiteX9" fmla="*/ 6150077 w 8509819"/>
              <a:gd name="connsiteY9" fmla="*/ 0 h 11208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509819" h="1120877">
                <a:moveTo>
                  <a:pt x="6150077" y="0"/>
                </a:moveTo>
                <a:lnTo>
                  <a:pt x="8509819" y="0"/>
                </a:lnTo>
                <a:lnTo>
                  <a:pt x="8495070" y="781664"/>
                </a:lnTo>
                <a:lnTo>
                  <a:pt x="6282812" y="766916"/>
                </a:lnTo>
                <a:lnTo>
                  <a:pt x="6282812" y="1047135"/>
                </a:lnTo>
                <a:lnTo>
                  <a:pt x="6282812" y="1120877"/>
                </a:lnTo>
                <a:lnTo>
                  <a:pt x="14748" y="1106129"/>
                </a:lnTo>
                <a:lnTo>
                  <a:pt x="0" y="383458"/>
                </a:lnTo>
                <a:lnTo>
                  <a:pt x="6150077" y="383458"/>
                </a:lnTo>
                <a:lnTo>
                  <a:pt x="6150077" y="0"/>
                </a:lnTo>
                <a:close/>
              </a:path>
            </a:pathLst>
          </a:cu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353961" y="4173794"/>
            <a:ext cx="8480323" cy="752167"/>
          </a:xfrm>
          <a:custGeom>
            <a:avLst/>
            <a:gdLst>
              <a:gd name="connsiteX0" fmla="*/ 722671 w 8480323"/>
              <a:gd name="connsiteY0" fmla="*/ 0 h 752167"/>
              <a:gd name="connsiteX1" fmla="*/ 8480323 w 8480323"/>
              <a:gd name="connsiteY1" fmla="*/ 0 h 752167"/>
              <a:gd name="connsiteX2" fmla="*/ 8480323 w 8480323"/>
              <a:gd name="connsiteY2" fmla="*/ 339212 h 752167"/>
              <a:gd name="connsiteX3" fmla="*/ 6135329 w 8480323"/>
              <a:gd name="connsiteY3" fmla="*/ 339212 h 752167"/>
              <a:gd name="connsiteX4" fmla="*/ 6120581 w 8480323"/>
              <a:gd name="connsiteY4" fmla="*/ 752167 h 752167"/>
              <a:gd name="connsiteX5" fmla="*/ 0 w 8480323"/>
              <a:gd name="connsiteY5" fmla="*/ 722671 h 752167"/>
              <a:gd name="connsiteX6" fmla="*/ 0 w 8480323"/>
              <a:gd name="connsiteY6" fmla="*/ 353961 h 752167"/>
              <a:gd name="connsiteX7" fmla="*/ 737420 w 8480323"/>
              <a:gd name="connsiteY7" fmla="*/ 353961 h 752167"/>
              <a:gd name="connsiteX8" fmla="*/ 722671 w 8480323"/>
              <a:gd name="connsiteY8" fmla="*/ 0 h 752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480323" h="752167">
                <a:moveTo>
                  <a:pt x="722671" y="0"/>
                </a:moveTo>
                <a:lnTo>
                  <a:pt x="8480323" y="0"/>
                </a:lnTo>
                <a:lnTo>
                  <a:pt x="8480323" y="339212"/>
                </a:lnTo>
                <a:lnTo>
                  <a:pt x="6135329" y="339212"/>
                </a:lnTo>
                <a:lnTo>
                  <a:pt x="6120581" y="752167"/>
                </a:lnTo>
                <a:lnTo>
                  <a:pt x="0" y="722671"/>
                </a:lnTo>
                <a:lnTo>
                  <a:pt x="0" y="353961"/>
                </a:lnTo>
                <a:lnTo>
                  <a:pt x="737420" y="353961"/>
                </a:lnTo>
                <a:lnTo>
                  <a:pt x="722671" y="0"/>
                </a:lnTo>
                <a:close/>
              </a:path>
            </a:pathLst>
          </a:cu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353961" y="2344994"/>
            <a:ext cx="8509820" cy="2168012"/>
          </a:xfrm>
          <a:custGeom>
            <a:avLst/>
            <a:gdLst>
              <a:gd name="connsiteX0" fmla="*/ 6754762 w 8509820"/>
              <a:gd name="connsiteY0" fmla="*/ 14748 h 2168012"/>
              <a:gd name="connsiteX1" fmla="*/ 8509820 w 8509820"/>
              <a:gd name="connsiteY1" fmla="*/ 0 h 2168012"/>
              <a:gd name="connsiteX2" fmla="*/ 8509820 w 8509820"/>
              <a:gd name="connsiteY2" fmla="*/ 1814051 h 2168012"/>
              <a:gd name="connsiteX3" fmla="*/ 737420 w 8509820"/>
              <a:gd name="connsiteY3" fmla="*/ 1843548 h 2168012"/>
              <a:gd name="connsiteX4" fmla="*/ 737420 w 8509820"/>
              <a:gd name="connsiteY4" fmla="*/ 2168012 h 2168012"/>
              <a:gd name="connsiteX5" fmla="*/ 14749 w 8509820"/>
              <a:gd name="connsiteY5" fmla="*/ 2168012 h 2168012"/>
              <a:gd name="connsiteX6" fmla="*/ 0 w 8509820"/>
              <a:gd name="connsiteY6" fmla="*/ 353961 h 2168012"/>
              <a:gd name="connsiteX7" fmla="*/ 6784258 w 8509820"/>
              <a:gd name="connsiteY7" fmla="*/ 324464 h 2168012"/>
              <a:gd name="connsiteX8" fmla="*/ 6754762 w 8509820"/>
              <a:gd name="connsiteY8" fmla="*/ 14748 h 21680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509820" h="2168012">
                <a:moveTo>
                  <a:pt x="6754762" y="14748"/>
                </a:moveTo>
                <a:lnTo>
                  <a:pt x="8509820" y="0"/>
                </a:lnTo>
                <a:lnTo>
                  <a:pt x="8509820" y="1814051"/>
                </a:lnTo>
                <a:lnTo>
                  <a:pt x="737420" y="1843548"/>
                </a:lnTo>
                <a:lnTo>
                  <a:pt x="737420" y="2168012"/>
                </a:lnTo>
                <a:lnTo>
                  <a:pt x="14749" y="2168012"/>
                </a:lnTo>
                <a:lnTo>
                  <a:pt x="0" y="353961"/>
                </a:lnTo>
                <a:lnTo>
                  <a:pt x="6784258" y="324464"/>
                </a:lnTo>
                <a:lnTo>
                  <a:pt x="6754762" y="14748"/>
                </a:lnTo>
                <a:close/>
              </a:path>
            </a:pathLst>
          </a:cu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p:cNvSpPr/>
          <p:nvPr/>
        </p:nvSpPr>
        <p:spPr>
          <a:xfrm>
            <a:off x="294968" y="516194"/>
            <a:ext cx="8583561" cy="2182761"/>
          </a:xfrm>
          <a:custGeom>
            <a:avLst/>
            <a:gdLst>
              <a:gd name="connsiteX0" fmla="*/ 0 w 8583561"/>
              <a:gd name="connsiteY0" fmla="*/ 0 h 2182761"/>
              <a:gd name="connsiteX1" fmla="*/ 14748 w 8583561"/>
              <a:gd name="connsiteY1" fmla="*/ 2182761 h 2182761"/>
              <a:gd name="connsiteX2" fmla="*/ 6828503 w 8583561"/>
              <a:gd name="connsiteY2" fmla="*/ 2168012 h 2182761"/>
              <a:gd name="connsiteX3" fmla="*/ 6828503 w 8583561"/>
              <a:gd name="connsiteY3" fmla="*/ 1858296 h 2182761"/>
              <a:gd name="connsiteX4" fmla="*/ 8568813 w 8583561"/>
              <a:gd name="connsiteY4" fmla="*/ 1843548 h 2182761"/>
              <a:gd name="connsiteX5" fmla="*/ 8583561 w 8583561"/>
              <a:gd name="connsiteY5" fmla="*/ 29496 h 2182761"/>
              <a:gd name="connsiteX6" fmla="*/ 0 w 8583561"/>
              <a:gd name="connsiteY6" fmla="*/ 0 h 2182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583561" h="2182761">
                <a:moveTo>
                  <a:pt x="0" y="0"/>
                </a:moveTo>
                <a:lnTo>
                  <a:pt x="14748" y="2182761"/>
                </a:lnTo>
                <a:lnTo>
                  <a:pt x="6828503" y="2168012"/>
                </a:lnTo>
                <a:lnTo>
                  <a:pt x="6828503" y="1858296"/>
                </a:lnTo>
                <a:lnTo>
                  <a:pt x="8568813" y="1843548"/>
                </a:lnTo>
                <a:lnTo>
                  <a:pt x="8583561" y="29496"/>
                </a:lnTo>
                <a:lnTo>
                  <a:pt x="0" y="0"/>
                </a:lnTo>
                <a:close/>
              </a:path>
            </a:pathLst>
          </a:cu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302340" y="457200"/>
            <a:ext cx="8686800" cy="6001643"/>
          </a:xfrm>
          <a:prstGeom prst="rect">
            <a:avLst/>
          </a:prstGeom>
        </p:spPr>
        <p:txBody>
          <a:bodyPr wrap="square">
            <a:spAutoFit/>
          </a:bodyPr>
          <a:lstStyle/>
          <a:p>
            <a:r>
              <a:rPr lang="en-US" sz="2400" dirty="0"/>
              <a:t>And you being dead by your trespasses and sins, in which you formerly walked according to the age of this world, according to the ruler of the power of the air, the spirit now working in the sons of disobedience, among whom we also all formerly went about in the desires of our flesh, doing the will of the flesh and of the thoughts, and were children by nature of wrath even as the rest; but God, being rich in mercy on account of his great love with which he loved us, and us being dead by the trespasses, he made us alive together with Christ―by grace you have been saved―and he raised us together and made us sit together in the heavenly realms in Christ Jesus that he might show in the coming ages the surpassing wealth of his grace in kindness toward us in Christ Jesus. For through faith you have been saved by the grace, and this not of yourselves, it is God’s gift; not of works, that no one should boast. For we are his doing, created in Christ Jesus for good works which God prepared that we might walk in them.</a:t>
            </a:r>
          </a:p>
        </p:txBody>
      </p:sp>
      <p:sp>
        <p:nvSpPr>
          <p:cNvPr id="5" name="TextBox 4"/>
          <p:cNvSpPr txBox="1"/>
          <p:nvPr/>
        </p:nvSpPr>
        <p:spPr>
          <a:xfrm>
            <a:off x="1828800" y="3131403"/>
            <a:ext cx="3581400" cy="830997"/>
          </a:xfrm>
          <a:prstGeom prst="rect">
            <a:avLst/>
          </a:prstGeom>
          <a:solidFill>
            <a:schemeClr val="bg1"/>
          </a:solidFill>
        </p:spPr>
        <p:txBody>
          <a:bodyPr wrap="square" rtlCol="0">
            <a:spAutoFit/>
          </a:bodyPr>
          <a:lstStyle/>
          <a:p>
            <a:r>
              <a:rPr lang="en-US" sz="2400" u="sng" dirty="0"/>
              <a:t>Ephesians 2:1-9</a:t>
            </a:r>
          </a:p>
          <a:p>
            <a:r>
              <a:rPr lang="en-US" sz="2400" b="1" dirty="0"/>
              <a:t>What God has Done for Us</a:t>
            </a:r>
            <a:endParaRPr lang="en-US" b="1" dirty="0"/>
          </a:p>
        </p:txBody>
      </p:sp>
      <p:sp>
        <p:nvSpPr>
          <p:cNvPr id="6" name="TextBox 5"/>
          <p:cNvSpPr txBox="1"/>
          <p:nvPr/>
        </p:nvSpPr>
        <p:spPr>
          <a:xfrm>
            <a:off x="5486400" y="3131403"/>
            <a:ext cx="3505200" cy="830997"/>
          </a:xfrm>
          <a:prstGeom prst="rect">
            <a:avLst/>
          </a:prstGeom>
          <a:solidFill>
            <a:schemeClr val="bg1"/>
          </a:solidFill>
        </p:spPr>
        <p:txBody>
          <a:bodyPr wrap="square" rtlCol="0">
            <a:spAutoFit/>
          </a:bodyPr>
          <a:lstStyle/>
          <a:p>
            <a:r>
              <a:rPr lang="en-US" sz="2400" u="sng" dirty="0"/>
              <a:t>Ephesians 2:10</a:t>
            </a:r>
          </a:p>
          <a:p>
            <a:r>
              <a:rPr lang="en-US" sz="2400" b="1" dirty="0"/>
              <a:t>How We Should Walk</a:t>
            </a:r>
          </a:p>
        </p:txBody>
      </p:sp>
    </p:spTree>
    <p:extLst>
      <p:ext uri="{BB962C8B-B14F-4D97-AF65-F5344CB8AC3E}">
        <p14:creationId xmlns:p14="http://schemas.microsoft.com/office/powerpoint/2010/main" val="25517887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path" presetSubtype="0" fill="hold" grpId="1" nodeType="afterEffect">
                                  <p:stCondLst>
                                    <p:cond delay="0"/>
                                  </p:stCondLst>
                                  <p:childTnLst>
                                    <p:animMotion origin="layout" path="M -3.33333E-6 3.7037E-7 L 0.0875 -0.20602 " pathEditMode="relative" rAng="0" ptsTypes="AA">
                                      <p:cBhvr>
                                        <p:cTn id="6" dur="500" fill="hold"/>
                                        <p:tgtEl>
                                          <p:spTgt spid="5"/>
                                        </p:tgtEl>
                                        <p:attrNameLst>
                                          <p:attrName>ppt_x</p:attrName>
                                          <p:attrName>ppt_y</p:attrName>
                                        </p:attrNameLst>
                                      </p:cBhvr>
                                      <p:rCtr x="4375" y="-10301"/>
                                    </p:animMotion>
                                  </p:childTnLst>
                                </p:cTn>
                              </p:par>
                              <p:par>
                                <p:cTn id="7" presetID="35" presetClass="path" presetSubtype="0" fill="hold" grpId="1" nodeType="withEffect">
                                  <p:stCondLst>
                                    <p:cond delay="0"/>
                                  </p:stCondLst>
                                  <p:childTnLst>
                                    <p:animMotion origin="layout" path="M 3.33333E-6 3.7037E-7 L -0.35 0.33843 " pathEditMode="relative" rAng="0" ptsTypes="AA">
                                      <p:cBhvr>
                                        <p:cTn id="8" dur="500" fill="hold"/>
                                        <p:tgtEl>
                                          <p:spTgt spid="6"/>
                                        </p:tgtEl>
                                        <p:attrNameLst>
                                          <p:attrName>ppt_x</p:attrName>
                                          <p:attrName>ppt_y</p:attrName>
                                        </p:attrNameLst>
                                      </p:cBhvr>
                                      <p:rCtr x="-17500" y="16921"/>
                                    </p:animMotion>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500"/>
                                        <p:tgtEl>
                                          <p:spTgt spid="8"/>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fade">
                                      <p:cBhvr>
                                        <p:cTn id="18" dur="500"/>
                                        <p:tgtEl>
                                          <p:spTgt spid="9"/>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500"/>
                                        <p:tgtEl>
                                          <p:spTgt spid="10"/>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fade">
                                      <p:cBhvr>
                                        <p:cTn id="24" dur="500"/>
                                        <p:tgtEl>
                                          <p:spTgt spid="11"/>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animBg="1"/>
      <p:bldP spid="13" grpId="0"/>
      <p:bldP spid="5" grpId="1" animBg="1"/>
      <p:bldP spid="6"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reeform 11"/>
          <p:cNvSpPr/>
          <p:nvPr/>
        </p:nvSpPr>
        <p:spPr>
          <a:xfrm>
            <a:off x="368710" y="5279923"/>
            <a:ext cx="8436077" cy="1106129"/>
          </a:xfrm>
          <a:custGeom>
            <a:avLst/>
            <a:gdLst>
              <a:gd name="connsiteX0" fmla="*/ 6209071 w 8436077"/>
              <a:gd name="connsiteY0" fmla="*/ 0 h 1106129"/>
              <a:gd name="connsiteX1" fmla="*/ 8436077 w 8436077"/>
              <a:gd name="connsiteY1" fmla="*/ 0 h 1106129"/>
              <a:gd name="connsiteX2" fmla="*/ 8436077 w 8436077"/>
              <a:gd name="connsiteY2" fmla="*/ 1106129 h 1106129"/>
              <a:gd name="connsiteX3" fmla="*/ 14748 w 8436077"/>
              <a:gd name="connsiteY3" fmla="*/ 1106129 h 1106129"/>
              <a:gd name="connsiteX4" fmla="*/ 0 w 8436077"/>
              <a:gd name="connsiteY4" fmla="*/ 353961 h 1106129"/>
              <a:gd name="connsiteX5" fmla="*/ 6238567 w 8436077"/>
              <a:gd name="connsiteY5" fmla="*/ 339212 h 1106129"/>
              <a:gd name="connsiteX6" fmla="*/ 6209071 w 8436077"/>
              <a:gd name="connsiteY6" fmla="*/ 0 h 11061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436077" h="1106129">
                <a:moveTo>
                  <a:pt x="6209071" y="0"/>
                </a:moveTo>
                <a:lnTo>
                  <a:pt x="8436077" y="0"/>
                </a:lnTo>
                <a:lnTo>
                  <a:pt x="8436077" y="1106129"/>
                </a:lnTo>
                <a:lnTo>
                  <a:pt x="14748" y="1106129"/>
                </a:lnTo>
                <a:lnTo>
                  <a:pt x="0" y="353961"/>
                </a:lnTo>
                <a:lnTo>
                  <a:pt x="6238567" y="339212"/>
                </a:lnTo>
                <a:lnTo>
                  <a:pt x="6209071" y="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324465" y="4527755"/>
            <a:ext cx="8509819" cy="1120877"/>
          </a:xfrm>
          <a:custGeom>
            <a:avLst/>
            <a:gdLst>
              <a:gd name="connsiteX0" fmla="*/ 6150077 w 8509819"/>
              <a:gd name="connsiteY0" fmla="*/ 0 h 1120877"/>
              <a:gd name="connsiteX1" fmla="*/ 8509819 w 8509819"/>
              <a:gd name="connsiteY1" fmla="*/ 0 h 1120877"/>
              <a:gd name="connsiteX2" fmla="*/ 8495070 w 8509819"/>
              <a:gd name="connsiteY2" fmla="*/ 781664 h 1120877"/>
              <a:gd name="connsiteX3" fmla="*/ 6282812 w 8509819"/>
              <a:gd name="connsiteY3" fmla="*/ 766916 h 1120877"/>
              <a:gd name="connsiteX4" fmla="*/ 6282812 w 8509819"/>
              <a:gd name="connsiteY4" fmla="*/ 1047135 h 1120877"/>
              <a:gd name="connsiteX5" fmla="*/ 6282812 w 8509819"/>
              <a:gd name="connsiteY5" fmla="*/ 1120877 h 1120877"/>
              <a:gd name="connsiteX6" fmla="*/ 14748 w 8509819"/>
              <a:gd name="connsiteY6" fmla="*/ 1106129 h 1120877"/>
              <a:gd name="connsiteX7" fmla="*/ 0 w 8509819"/>
              <a:gd name="connsiteY7" fmla="*/ 383458 h 1120877"/>
              <a:gd name="connsiteX8" fmla="*/ 6150077 w 8509819"/>
              <a:gd name="connsiteY8" fmla="*/ 383458 h 1120877"/>
              <a:gd name="connsiteX9" fmla="*/ 6150077 w 8509819"/>
              <a:gd name="connsiteY9" fmla="*/ 0 h 11208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509819" h="1120877">
                <a:moveTo>
                  <a:pt x="6150077" y="0"/>
                </a:moveTo>
                <a:lnTo>
                  <a:pt x="8509819" y="0"/>
                </a:lnTo>
                <a:lnTo>
                  <a:pt x="8495070" y="781664"/>
                </a:lnTo>
                <a:lnTo>
                  <a:pt x="6282812" y="766916"/>
                </a:lnTo>
                <a:lnTo>
                  <a:pt x="6282812" y="1047135"/>
                </a:lnTo>
                <a:lnTo>
                  <a:pt x="6282812" y="1120877"/>
                </a:lnTo>
                <a:lnTo>
                  <a:pt x="14748" y="1106129"/>
                </a:lnTo>
                <a:lnTo>
                  <a:pt x="0" y="383458"/>
                </a:lnTo>
                <a:lnTo>
                  <a:pt x="6150077" y="383458"/>
                </a:lnTo>
                <a:lnTo>
                  <a:pt x="6150077" y="0"/>
                </a:lnTo>
                <a:close/>
              </a:path>
            </a:pathLst>
          </a:cu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353961" y="4173794"/>
            <a:ext cx="8480323" cy="752167"/>
          </a:xfrm>
          <a:custGeom>
            <a:avLst/>
            <a:gdLst>
              <a:gd name="connsiteX0" fmla="*/ 722671 w 8480323"/>
              <a:gd name="connsiteY0" fmla="*/ 0 h 752167"/>
              <a:gd name="connsiteX1" fmla="*/ 8480323 w 8480323"/>
              <a:gd name="connsiteY1" fmla="*/ 0 h 752167"/>
              <a:gd name="connsiteX2" fmla="*/ 8480323 w 8480323"/>
              <a:gd name="connsiteY2" fmla="*/ 339212 h 752167"/>
              <a:gd name="connsiteX3" fmla="*/ 6135329 w 8480323"/>
              <a:gd name="connsiteY3" fmla="*/ 339212 h 752167"/>
              <a:gd name="connsiteX4" fmla="*/ 6120581 w 8480323"/>
              <a:gd name="connsiteY4" fmla="*/ 752167 h 752167"/>
              <a:gd name="connsiteX5" fmla="*/ 0 w 8480323"/>
              <a:gd name="connsiteY5" fmla="*/ 722671 h 752167"/>
              <a:gd name="connsiteX6" fmla="*/ 0 w 8480323"/>
              <a:gd name="connsiteY6" fmla="*/ 353961 h 752167"/>
              <a:gd name="connsiteX7" fmla="*/ 737420 w 8480323"/>
              <a:gd name="connsiteY7" fmla="*/ 353961 h 752167"/>
              <a:gd name="connsiteX8" fmla="*/ 722671 w 8480323"/>
              <a:gd name="connsiteY8" fmla="*/ 0 h 752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480323" h="752167">
                <a:moveTo>
                  <a:pt x="722671" y="0"/>
                </a:moveTo>
                <a:lnTo>
                  <a:pt x="8480323" y="0"/>
                </a:lnTo>
                <a:lnTo>
                  <a:pt x="8480323" y="339212"/>
                </a:lnTo>
                <a:lnTo>
                  <a:pt x="6135329" y="339212"/>
                </a:lnTo>
                <a:lnTo>
                  <a:pt x="6120581" y="752167"/>
                </a:lnTo>
                <a:lnTo>
                  <a:pt x="0" y="722671"/>
                </a:lnTo>
                <a:lnTo>
                  <a:pt x="0" y="353961"/>
                </a:lnTo>
                <a:lnTo>
                  <a:pt x="737420" y="353961"/>
                </a:lnTo>
                <a:lnTo>
                  <a:pt x="722671" y="0"/>
                </a:lnTo>
                <a:close/>
              </a:path>
            </a:pathLst>
          </a:cu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5"/>
          <p:cNvSpPr/>
          <p:nvPr/>
        </p:nvSpPr>
        <p:spPr>
          <a:xfrm>
            <a:off x="353961" y="2344994"/>
            <a:ext cx="8509820" cy="2168012"/>
          </a:xfrm>
          <a:custGeom>
            <a:avLst/>
            <a:gdLst>
              <a:gd name="connsiteX0" fmla="*/ 6754762 w 8509820"/>
              <a:gd name="connsiteY0" fmla="*/ 14748 h 2168012"/>
              <a:gd name="connsiteX1" fmla="*/ 8509820 w 8509820"/>
              <a:gd name="connsiteY1" fmla="*/ 0 h 2168012"/>
              <a:gd name="connsiteX2" fmla="*/ 8509820 w 8509820"/>
              <a:gd name="connsiteY2" fmla="*/ 1814051 h 2168012"/>
              <a:gd name="connsiteX3" fmla="*/ 737420 w 8509820"/>
              <a:gd name="connsiteY3" fmla="*/ 1843548 h 2168012"/>
              <a:gd name="connsiteX4" fmla="*/ 737420 w 8509820"/>
              <a:gd name="connsiteY4" fmla="*/ 2168012 h 2168012"/>
              <a:gd name="connsiteX5" fmla="*/ 14749 w 8509820"/>
              <a:gd name="connsiteY5" fmla="*/ 2168012 h 2168012"/>
              <a:gd name="connsiteX6" fmla="*/ 0 w 8509820"/>
              <a:gd name="connsiteY6" fmla="*/ 353961 h 2168012"/>
              <a:gd name="connsiteX7" fmla="*/ 6784258 w 8509820"/>
              <a:gd name="connsiteY7" fmla="*/ 324464 h 2168012"/>
              <a:gd name="connsiteX8" fmla="*/ 6754762 w 8509820"/>
              <a:gd name="connsiteY8" fmla="*/ 14748 h 21680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509820" h="2168012">
                <a:moveTo>
                  <a:pt x="6754762" y="14748"/>
                </a:moveTo>
                <a:lnTo>
                  <a:pt x="8509820" y="0"/>
                </a:lnTo>
                <a:lnTo>
                  <a:pt x="8509820" y="1814051"/>
                </a:lnTo>
                <a:lnTo>
                  <a:pt x="737420" y="1843548"/>
                </a:lnTo>
                <a:lnTo>
                  <a:pt x="737420" y="2168012"/>
                </a:lnTo>
                <a:lnTo>
                  <a:pt x="14749" y="2168012"/>
                </a:lnTo>
                <a:lnTo>
                  <a:pt x="0" y="353961"/>
                </a:lnTo>
                <a:lnTo>
                  <a:pt x="6784258" y="324464"/>
                </a:lnTo>
                <a:lnTo>
                  <a:pt x="6754762" y="14748"/>
                </a:lnTo>
                <a:close/>
              </a:path>
            </a:pathLst>
          </a:cu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reeform 4"/>
          <p:cNvSpPr/>
          <p:nvPr/>
        </p:nvSpPr>
        <p:spPr>
          <a:xfrm>
            <a:off x="294968" y="516194"/>
            <a:ext cx="8583561" cy="2182761"/>
          </a:xfrm>
          <a:custGeom>
            <a:avLst/>
            <a:gdLst>
              <a:gd name="connsiteX0" fmla="*/ 0 w 8583561"/>
              <a:gd name="connsiteY0" fmla="*/ 0 h 2182761"/>
              <a:gd name="connsiteX1" fmla="*/ 14748 w 8583561"/>
              <a:gd name="connsiteY1" fmla="*/ 2182761 h 2182761"/>
              <a:gd name="connsiteX2" fmla="*/ 6828503 w 8583561"/>
              <a:gd name="connsiteY2" fmla="*/ 2168012 h 2182761"/>
              <a:gd name="connsiteX3" fmla="*/ 6828503 w 8583561"/>
              <a:gd name="connsiteY3" fmla="*/ 1858296 h 2182761"/>
              <a:gd name="connsiteX4" fmla="*/ 8568813 w 8583561"/>
              <a:gd name="connsiteY4" fmla="*/ 1843548 h 2182761"/>
              <a:gd name="connsiteX5" fmla="*/ 8583561 w 8583561"/>
              <a:gd name="connsiteY5" fmla="*/ 29496 h 2182761"/>
              <a:gd name="connsiteX6" fmla="*/ 0 w 8583561"/>
              <a:gd name="connsiteY6" fmla="*/ 0 h 2182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583561" h="2182761">
                <a:moveTo>
                  <a:pt x="0" y="0"/>
                </a:moveTo>
                <a:lnTo>
                  <a:pt x="14748" y="2182761"/>
                </a:lnTo>
                <a:lnTo>
                  <a:pt x="6828503" y="2168012"/>
                </a:lnTo>
                <a:lnTo>
                  <a:pt x="6828503" y="1858296"/>
                </a:lnTo>
                <a:lnTo>
                  <a:pt x="8568813" y="1843548"/>
                </a:lnTo>
                <a:lnTo>
                  <a:pt x="8583561" y="29496"/>
                </a:lnTo>
                <a:lnTo>
                  <a:pt x="0" y="0"/>
                </a:lnTo>
                <a:close/>
              </a:path>
            </a:pathLst>
          </a:cu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302340" y="457200"/>
            <a:ext cx="8686800" cy="6001643"/>
          </a:xfrm>
          <a:prstGeom prst="rect">
            <a:avLst/>
          </a:prstGeom>
        </p:spPr>
        <p:txBody>
          <a:bodyPr wrap="square">
            <a:spAutoFit/>
          </a:bodyPr>
          <a:lstStyle/>
          <a:p>
            <a:r>
              <a:rPr lang="en-US" sz="2400" dirty="0"/>
              <a:t>And you being dead by your trespasses and sins, in which you formerly walked according to the age of this world, according to the ruler of the power of the air, the spirit now working in the sons of disobedience, among whom we also all formerly went about in the desires of our flesh, doing the will of the flesh and of the thoughts, and were children by nature of wrath even as the rest; but God, being rich in mercy on account of his great love with which he loved us, and us being dead by the trespasses, he made us alive together with Christ―by grace you have been saved―and he raised us together and made us sit together in the heavenly realms in Christ Jesus that he might show in the coming ages the surpassing wealth of his grace in kindness toward us in Christ Jesus. For through faith you have been saved by the grace, and this not of yourselves, it is God’s gift; not of works, that no one should boast. For we are his doing, created in Christ Jesus for good works which God prepared that we might walk in them.</a:t>
            </a:r>
          </a:p>
        </p:txBody>
      </p:sp>
      <p:sp>
        <p:nvSpPr>
          <p:cNvPr id="15" name="Rounded Rectangle 14"/>
          <p:cNvSpPr/>
          <p:nvPr/>
        </p:nvSpPr>
        <p:spPr>
          <a:xfrm>
            <a:off x="2569744" y="2895600"/>
            <a:ext cx="2307056" cy="9144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rPr>
              <a:t>What God Did for Us</a:t>
            </a:r>
          </a:p>
        </p:txBody>
      </p:sp>
      <p:sp>
        <p:nvSpPr>
          <p:cNvPr id="18" name="Rounded Rectangle 17"/>
          <p:cNvSpPr/>
          <p:nvPr/>
        </p:nvSpPr>
        <p:spPr>
          <a:xfrm>
            <a:off x="1748992" y="5715000"/>
            <a:ext cx="4122014" cy="56777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rPr>
              <a:t>What God Expects of Us</a:t>
            </a:r>
          </a:p>
        </p:txBody>
      </p:sp>
    </p:spTree>
    <p:extLst>
      <p:ext uri="{BB962C8B-B14F-4D97-AF65-F5344CB8AC3E}">
        <p14:creationId xmlns:p14="http://schemas.microsoft.com/office/powerpoint/2010/main" val="398136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reeform 10"/>
          <p:cNvSpPr/>
          <p:nvPr/>
        </p:nvSpPr>
        <p:spPr>
          <a:xfrm>
            <a:off x="324465" y="4527755"/>
            <a:ext cx="8509819" cy="1120877"/>
          </a:xfrm>
          <a:custGeom>
            <a:avLst/>
            <a:gdLst>
              <a:gd name="connsiteX0" fmla="*/ 6150077 w 8509819"/>
              <a:gd name="connsiteY0" fmla="*/ 0 h 1120877"/>
              <a:gd name="connsiteX1" fmla="*/ 8509819 w 8509819"/>
              <a:gd name="connsiteY1" fmla="*/ 0 h 1120877"/>
              <a:gd name="connsiteX2" fmla="*/ 8495070 w 8509819"/>
              <a:gd name="connsiteY2" fmla="*/ 781664 h 1120877"/>
              <a:gd name="connsiteX3" fmla="*/ 6282812 w 8509819"/>
              <a:gd name="connsiteY3" fmla="*/ 766916 h 1120877"/>
              <a:gd name="connsiteX4" fmla="*/ 6282812 w 8509819"/>
              <a:gd name="connsiteY4" fmla="*/ 1047135 h 1120877"/>
              <a:gd name="connsiteX5" fmla="*/ 6282812 w 8509819"/>
              <a:gd name="connsiteY5" fmla="*/ 1120877 h 1120877"/>
              <a:gd name="connsiteX6" fmla="*/ 14748 w 8509819"/>
              <a:gd name="connsiteY6" fmla="*/ 1106129 h 1120877"/>
              <a:gd name="connsiteX7" fmla="*/ 0 w 8509819"/>
              <a:gd name="connsiteY7" fmla="*/ 383458 h 1120877"/>
              <a:gd name="connsiteX8" fmla="*/ 6150077 w 8509819"/>
              <a:gd name="connsiteY8" fmla="*/ 383458 h 1120877"/>
              <a:gd name="connsiteX9" fmla="*/ 6150077 w 8509819"/>
              <a:gd name="connsiteY9" fmla="*/ 0 h 11208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509819" h="1120877">
                <a:moveTo>
                  <a:pt x="6150077" y="0"/>
                </a:moveTo>
                <a:lnTo>
                  <a:pt x="8509819" y="0"/>
                </a:lnTo>
                <a:lnTo>
                  <a:pt x="8495070" y="781664"/>
                </a:lnTo>
                <a:lnTo>
                  <a:pt x="6282812" y="766916"/>
                </a:lnTo>
                <a:lnTo>
                  <a:pt x="6282812" y="1047135"/>
                </a:lnTo>
                <a:lnTo>
                  <a:pt x="6282812" y="1120877"/>
                </a:lnTo>
                <a:lnTo>
                  <a:pt x="14748" y="1106129"/>
                </a:lnTo>
                <a:lnTo>
                  <a:pt x="0" y="383458"/>
                </a:lnTo>
                <a:lnTo>
                  <a:pt x="6150077" y="383458"/>
                </a:lnTo>
                <a:lnTo>
                  <a:pt x="6150077" y="0"/>
                </a:lnTo>
                <a:close/>
              </a:path>
            </a:pathLst>
          </a:cu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353961" y="4173794"/>
            <a:ext cx="8480323" cy="752167"/>
          </a:xfrm>
          <a:custGeom>
            <a:avLst/>
            <a:gdLst>
              <a:gd name="connsiteX0" fmla="*/ 722671 w 8480323"/>
              <a:gd name="connsiteY0" fmla="*/ 0 h 752167"/>
              <a:gd name="connsiteX1" fmla="*/ 8480323 w 8480323"/>
              <a:gd name="connsiteY1" fmla="*/ 0 h 752167"/>
              <a:gd name="connsiteX2" fmla="*/ 8480323 w 8480323"/>
              <a:gd name="connsiteY2" fmla="*/ 339212 h 752167"/>
              <a:gd name="connsiteX3" fmla="*/ 6135329 w 8480323"/>
              <a:gd name="connsiteY3" fmla="*/ 339212 h 752167"/>
              <a:gd name="connsiteX4" fmla="*/ 6120581 w 8480323"/>
              <a:gd name="connsiteY4" fmla="*/ 752167 h 752167"/>
              <a:gd name="connsiteX5" fmla="*/ 0 w 8480323"/>
              <a:gd name="connsiteY5" fmla="*/ 722671 h 752167"/>
              <a:gd name="connsiteX6" fmla="*/ 0 w 8480323"/>
              <a:gd name="connsiteY6" fmla="*/ 353961 h 752167"/>
              <a:gd name="connsiteX7" fmla="*/ 737420 w 8480323"/>
              <a:gd name="connsiteY7" fmla="*/ 353961 h 752167"/>
              <a:gd name="connsiteX8" fmla="*/ 722671 w 8480323"/>
              <a:gd name="connsiteY8" fmla="*/ 0 h 752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480323" h="752167">
                <a:moveTo>
                  <a:pt x="722671" y="0"/>
                </a:moveTo>
                <a:lnTo>
                  <a:pt x="8480323" y="0"/>
                </a:lnTo>
                <a:lnTo>
                  <a:pt x="8480323" y="339212"/>
                </a:lnTo>
                <a:lnTo>
                  <a:pt x="6135329" y="339212"/>
                </a:lnTo>
                <a:lnTo>
                  <a:pt x="6120581" y="752167"/>
                </a:lnTo>
                <a:lnTo>
                  <a:pt x="0" y="722671"/>
                </a:lnTo>
                <a:lnTo>
                  <a:pt x="0" y="353961"/>
                </a:lnTo>
                <a:lnTo>
                  <a:pt x="737420" y="353961"/>
                </a:lnTo>
                <a:lnTo>
                  <a:pt x="722671" y="0"/>
                </a:lnTo>
                <a:close/>
              </a:path>
            </a:pathLst>
          </a:cu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5"/>
          <p:cNvSpPr/>
          <p:nvPr/>
        </p:nvSpPr>
        <p:spPr>
          <a:xfrm>
            <a:off x="353961" y="2344994"/>
            <a:ext cx="8509820" cy="2168012"/>
          </a:xfrm>
          <a:custGeom>
            <a:avLst/>
            <a:gdLst>
              <a:gd name="connsiteX0" fmla="*/ 6754762 w 8509820"/>
              <a:gd name="connsiteY0" fmla="*/ 14748 h 2168012"/>
              <a:gd name="connsiteX1" fmla="*/ 8509820 w 8509820"/>
              <a:gd name="connsiteY1" fmla="*/ 0 h 2168012"/>
              <a:gd name="connsiteX2" fmla="*/ 8509820 w 8509820"/>
              <a:gd name="connsiteY2" fmla="*/ 1814051 h 2168012"/>
              <a:gd name="connsiteX3" fmla="*/ 737420 w 8509820"/>
              <a:gd name="connsiteY3" fmla="*/ 1843548 h 2168012"/>
              <a:gd name="connsiteX4" fmla="*/ 737420 w 8509820"/>
              <a:gd name="connsiteY4" fmla="*/ 2168012 h 2168012"/>
              <a:gd name="connsiteX5" fmla="*/ 14749 w 8509820"/>
              <a:gd name="connsiteY5" fmla="*/ 2168012 h 2168012"/>
              <a:gd name="connsiteX6" fmla="*/ 0 w 8509820"/>
              <a:gd name="connsiteY6" fmla="*/ 353961 h 2168012"/>
              <a:gd name="connsiteX7" fmla="*/ 6784258 w 8509820"/>
              <a:gd name="connsiteY7" fmla="*/ 324464 h 2168012"/>
              <a:gd name="connsiteX8" fmla="*/ 6754762 w 8509820"/>
              <a:gd name="connsiteY8" fmla="*/ 14748 h 21680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509820" h="2168012">
                <a:moveTo>
                  <a:pt x="6754762" y="14748"/>
                </a:moveTo>
                <a:lnTo>
                  <a:pt x="8509820" y="0"/>
                </a:lnTo>
                <a:lnTo>
                  <a:pt x="8509820" y="1814051"/>
                </a:lnTo>
                <a:lnTo>
                  <a:pt x="737420" y="1843548"/>
                </a:lnTo>
                <a:lnTo>
                  <a:pt x="737420" y="2168012"/>
                </a:lnTo>
                <a:lnTo>
                  <a:pt x="14749" y="2168012"/>
                </a:lnTo>
                <a:lnTo>
                  <a:pt x="0" y="353961"/>
                </a:lnTo>
                <a:lnTo>
                  <a:pt x="6784258" y="324464"/>
                </a:lnTo>
                <a:lnTo>
                  <a:pt x="6754762" y="14748"/>
                </a:lnTo>
                <a:close/>
              </a:path>
            </a:pathLst>
          </a:cu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reeform 4"/>
          <p:cNvSpPr/>
          <p:nvPr/>
        </p:nvSpPr>
        <p:spPr>
          <a:xfrm>
            <a:off x="294968" y="516194"/>
            <a:ext cx="8583561" cy="2182761"/>
          </a:xfrm>
          <a:custGeom>
            <a:avLst/>
            <a:gdLst>
              <a:gd name="connsiteX0" fmla="*/ 0 w 8583561"/>
              <a:gd name="connsiteY0" fmla="*/ 0 h 2182761"/>
              <a:gd name="connsiteX1" fmla="*/ 14748 w 8583561"/>
              <a:gd name="connsiteY1" fmla="*/ 2182761 h 2182761"/>
              <a:gd name="connsiteX2" fmla="*/ 6828503 w 8583561"/>
              <a:gd name="connsiteY2" fmla="*/ 2168012 h 2182761"/>
              <a:gd name="connsiteX3" fmla="*/ 6828503 w 8583561"/>
              <a:gd name="connsiteY3" fmla="*/ 1858296 h 2182761"/>
              <a:gd name="connsiteX4" fmla="*/ 8568813 w 8583561"/>
              <a:gd name="connsiteY4" fmla="*/ 1843548 h 2182761"/>
              <a:gd name="connsiteX5" fmla="*/ 8583561 w 8583561"/>
              <a:gd name="connsiteY5" fmla="*/ 29496 h 2182761"/>
              <a:gd name="connsiteX6" fmla="*/ 0 w 8583561"/>
              <a:gd name="connsiteY6" fmla="*/ 0 h 2182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583561" h="2182761">
                <a:moveTo>
                  <a:pt x="0" y="0"/>
                </a:moveTo>
                <a:lnTo>
                  <a:pt x="14748" y="2182761"/>
                </a:lnTo>
                <a:lnTo>
                  <a:pt x="6828503" y="2168012"/>
                </a:lnTo>
                <a:lnTo>
                  <a:pt x="6828503" y="1858296"/>
                </a:lnTo>
                <a:lnTo>
                  <a:pt x="8568813" y="1843548"/>
                </a:lnTo>
                <a:lnTo>
                  <a:pt x="8583561" y="29496"/>
                </a:lnTo>
                <a:lnTo>
                  <a:pt x="0" y="0"/>
                </a:lnTo>
                <a:close/>
              </a:path>
            </a:pathLst>
          </a:cu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302340" y="457200"/>
            <a:ext cx="8686800" cy="5262979"/>
          </a:xfrm>
          <a:prstGeom prst="rect">
            <a:avLst/>
          </a:prstGeom>
        </p:spPr>
        <p:txBody>
          <a:bodyPr wrap="square">
            <a:spAutoFit/>
          </a:bodyPr>
          <a:lstStyle/>
          <a:p>
            <a:r>
              <a:rPr lang="en-US" sz="2400" dirty="0"/>
              <a:t>And you being dead by your trespasses and sins, in which you formerly walked according to the age of this world, according to the ruler of the power of the air, the spirit now working in the sons of disobedience, among whom we also all formerly went about in the desires of our flesh, doing the will of the flesh and of the thoughts, and were children by nature of wrath even as the rest; but God, being rich in mercy on account of his great love with which he loved us, and us being dead by the trespasses, he made us alive together with Christ―by grace you have been saved―and he raised us together and made us sit together in the heavenly realms in Christ Jesus that he might show in the coming ages the surpassing wealth of his grace in kindness toward us in Christ Jesus. For through faith you have been saved by the grace, and this not of yourselves, it is God’s gift; not of works, that no one should boast. </a:t>
            </a:r>
          </a:p>
        </p:txBody>
      </p:sp>
      <p:sp>
        <p:nvSpPr>
          <p:cNvPr id="15" name="Rounded Rectangle 14"/>
          <p:cNvSpPr/>
          <p:nvPr/>
        </p:nvSpPr>
        <p:spPr>
          <a:xfrm>
            <a:off x="2569744" y="2895600"/>
            <a:ext cx="2307056" cy="9144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rPr>
              <a:t>What God Did for Us</a:t>
            </a:r>
          </a:p>
        </p:txBody>
      </p:sp>
    </p:spTree>
    <p:extLst>
      <p:ext uri="{BB962C8B-B14F-4D97-AF65-F5344CB8AC3E}">
        <p14:creationId xmlns:p14="http://schemas.microsoft.com/office/powerpoint/2010/main" val="36506609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1397</TotalTime>
  <Words>1540</Words>
  <Application>Microsoft Office PowerPoint</Application>
  <PresentationFormat>On-screen Show (4:3)</PresentationFormat>
  <Paragraphs>64</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Office Theme</vt:lpstr>
      <vt:lpstr>Ephesians 2:1-10</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Jeff Smelser</dc:creator>
  <cp:lastModifiedBy>Jeff Smelser</cp:lastModifiedBy>
  <cp:revision>21</cp:revision>
  <dcterms:created xsi:type="dcterms:W3CDTF">2019-06-01T20:53:52Z</dcterms:created>
  <dcterms:modified xsi:type="dcterms:W3CDTF">2019-06-02T20:27:00Z</dcterms:modified>
</cp:coreProperties>
</file>