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60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85" d="100"/>
          <a:sy n="85" d="100"/>
        </p:scale>
        <p:origin x="15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63837-5107-484C-B793-58C742F15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8195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D5768-9280-4F12-AC51-08CFE996E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71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D5768-9280-4F12-AC51-08CFE996EDF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7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8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0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4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7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9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5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6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6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2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F10E41-E08D-4EED-BFB5-FAD33C85A1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9E4723-5FAB-4815-BAF8-44C3F15079C9}" type="datetimeFigureOut">
              <a:rPr lang="en-US" smtClean="0"/>
              <a:t>4/8/2019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A6D2E-6CD0-44DE-BA1B-AF58D50B35B7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78F10-0608-4BF8-9A2A-9CCE44EB6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7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842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077200" cy="1143000"/>
          </a:xfrm>
        </p:spPr>
        <p:txBody>
          <a:bodyPr/>
          <a:lstStyle/>
          <a:p>
            <a:pPr algn="ctr"/>
            <a:r>
              <a:rPr lang="en-US" sz="7200" b="1" dirty="0"/>
              <a:t>1 John 2:15-17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7848600" cy="4800600"/>
          </a:xfrm>
        </p:spPr>
        <p:txBody>
          <a:bodyPr>
            <a:noAutofit/>
          </a:bodyPr>
          <a:lstStyle/>
          <a:p>
            <a:pPr marL="628650" indent="-514350">
              <a:buFont typeface="+mj-lt"/>
              <a:buAutoNum type="arabicPeriod" startAt="15"/>
            </a:pPr>
            <a:r>
              <a:rPr lang="en-US" sz="3100" b="1" i="1" dirty="0">
                <a:effectLst/>
              </a:rPr>
              <a:t>Do not love the world or the things in the world. If anyone loves the world, the love of the Father is not in him. </a:t>
            </a:r>
          </a:p>
          <a:p>
            <a:pPr marL="628650" indent="-514350">
              <a:buFont typeface="+mj-lt"/>
              <a:buAutoNum type="arabicPeriod" startAt="15"/>
            </a:pPr>
            <a:r>
              <a:rPr lang="en-US" sz="3100" b="1" i="1" dirty="0">
                <a:effectLst/>
              </a:rPr>
              <a:t>For all that is in the world — the lust of the flesh, the lust of the eyes, and the pride of life — is not of the Father but is of the world. </a:t>
            </a:r>
          </a:p>
          <a:p>
            <a:pPr marL="628650" indent="-514350">
              <a:buFont typeface="+mj-lt"/>
              <a:buAutoNum type="arabicPeriod" startAt="15"/>
            </a:pPr>
            <a:r>
              <a:rPr lang="en-US" sz="3100" b="1" i="1" dirty="0">
                <a:effectLst/>
              </a:rPr>
              <a:t>And the world is passing away, and the lust of it; but he who does the will of God abides forever.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25080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924800" cy="1143000"/>
          </a:xfrm>
        </p:spPr>
        <p:txBody>
          <a:bodyPr/>
          <a:lstStyle/>
          <a:p>
            <a:pPr algn="ctr"/>
            <a:r>
              <a:rPr lang="en-US" sz="4700" b="1" dirty="0"/>
              <a:t>Because of What the World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848600" cy="4800600"/>
          </a:xfrm>
        </p:spPr>
        <p:txBody>
          <a:bodyPr>
            <a:normAutofit/>
          </a:bodyPr>
          <a:lstStyle/>
          <a:p>
            <a:r>
              <a:rPr lang="en-US" sz="3500" b="1" dirty="0"/>
              <a:t>Love – </a:t>
            </a:r>
            <a:r>
              <a:rPr lang="en-US" sz="3500" b="1" i="1" dirty="0"/>
              <a:t>to have preference for </a:t>
            </a:r>
            <a:r>
              <a:rPr lang="en-US" sz="3500" b="1" dirty="0"/>
              <a:t>(</a:t>
            </a:r>
            <a:r>
              <a:rPr lang="en-US" sz="3500" b="1" i="1" dirty="0"/>
              <a:t>Thayer’s</a:t>
            </a:r>
            <a:r>
              <a:rPr lang="en-US" sz="3500" b="1" dirty="0"/>
              <a:t>)</a:t>
            </a:r>
          </a:p>
          <a:p>
            <a:endParaRPr lang="en-US" sz="3200" b="1" dirty="0"/>
          </a:p>
          <a:p>
            <a:r>
              <a:rPr lang="en-US" sz="3500" b="1" dirty="0"/>
              <a:t>World/Things Of – </a:t>
            </a:r>
            <a:r>
              <a:rPr lang="en-US" sz="3500" b="1" i="1" dirty="0"/>
              <a:t>the realm of Satan’s influence</a:t>
            </a:r>
            <a:r>
              <a:rPr lang="en-US" sz="3500" b="1" dirty="0"/>
              <a:t> (1 John 5:19) </a:t>
            </a:r>
          </a:p>
          <a:p>
            <a:endParaRPr lang="en-US" sz="3200" b="1" dirty="0"/>
          </a:p>
          <a:p>
            <a:r>
              <a:rPr lang="en-US" sz="3500" b="1" dirty="0"/>
              <a:t>Consequences – </a:t>
            </a:r>
            <a:r>
              <a:rPr lang="en-US" sz="3500" b="1" i="1" dirty="0"/>
              <a:t>drives us from the Father’s love</a:t>
            </a:r>
            <a:r>
              <a:rPr lang="en-US" sz="3500" b="1" dirty="0"/>
              <a:t> (James 4:4) </a:t>
            </a:r>
          </a:p>
        </p:txBody>
      </p:sp>
    </p:spTree>
    <p:extLst>
      <p:ext uri="{BB962C8B-B14F-4D97-AF65-F5344CB8AC3E}">
        <p14:creationId xmlns:p14="http://schemas.microsoft.com/office/powerpoint/2010/main" val="289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/>
              <a:t>Because of What the World Does to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sz="3400" b="1" dirty="0"/>
              <a:t>Lust of the flesh – </a:t>
            </a:r>
            <a:r>
              <a:rPr lang="en-US" sz="3400" b="1" i="1" dirty="0"/>
              <a:t>“This feels good!”</a:t>
            </a:r>
          </a:p>
          <a:p>
            <a:endParaRPr lang="en-US" sz="3400" b="1" dirty="0"/>
          </a:p>
          <a:p>
            <a:r>
              <a:rPr lang="en-US" sz="3400" b="1" dirty="0"/>
              <a:t>Lust of the eyes – </a:t>
            </a:r>
            <a:r>
              <a:rPr lang="en-US" sz="3400" b="1" i="1" dirty="0"/>
              <a:t>“This looks good!”</a:t>
            </a:r>
          </a:p>
          <a:p>
            <a:endParaRPr lang="en-US" sz="3400" b="1" dirty="0"/>
          </a:p>
          <a:p>
            <a:r>
              <a:rPr lang="en-US" sz="3400" b="1" dirty="0"/>
              <a:t>Pride of life – </a:t>
            </a:r>
            <a:r>
              <a:rPr lang="en-US" sz="3400" b="1" i="1" dirty="0"/>
              <a:t>“This makes me look good!”</a:t>
            </a:r>
          </a:p>
        </p:txBody>
      </p:sp>
    </p:spTree>
    <p:extLst>
      <p:ext uri="{BB962C8B-B14F-4D97-AF65-F5344CB8AC3E}">
        <p14:creationId xmlns:p14="http://schemas.microsoft.com/office/powerpoint/2010/main" val="213861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1534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/>
              <a:t>Because of Where the World is Going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305800" cy="4800600"/>
          </a:xfrm>
        </p:spPr>
        <p:txBody>
          <a:bodyPr>
            <a:normAutofit/>
          </a:bodyPr>
          <a:lstStyle/>
          <a:p>
            <a:r>
              <a:rPr lang="en-US" sz="4000" b="1" dirty="0"/>
              <a:t>The Reality – </a:t>
            </a:r>
            <a:r>
              <a:rPr lang="en-US" sz="4000" b="1" i="1" dirty="0"/>
              <a:t>world is passing away</a:t>
            </a:r>
          </a:p>
          <a:p>
            <a:endParaRPr lang="en-US" sz="4000" b="1" dirty="0"/>
          </a:p>
          <a:p>
            <a:r>
              <a:rPr lang="en-US" sz="4000" b="1" dirty="0"/>
              <a:t>The Choice – </a:t>
            </a:r>
            <a:r>
              <a:rPr lang="en-US" sz="4000" b="1" i="1" dirty="0"/>
              <a:t>do the will of God</a:t>
            </a:r>
          </a:p>
          <a:p>
            <a:endParaRPr lang="en-US" sz="4000" b="1" dirty="0"/>
          </a:p>
          <a:p>
            <a:r>
              <a:rPr lang="en-US" sz="4000" b="1" dirty="0"/>
              <a:t>The Reward – </a:t>
            </a:r>
            <a:r>
              <a:rPr lang="en-US" sz="4000" b="1" i="1" dirty="0"/>
              <a:t>eternal life with God</a:t>
            </a:r>
          </a:p>
        </p:txBody>
      </p:sp>
    </p:spTree>
    <p:extLst>
      <p:ext uri="{BB962C8B-B14F-4D97-AF65-F5344CB8AC3E}">
        <p14:creationId xmlns:p14="http://schemas.microsoft.com/office/powerpoint/2010/main" val="229194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234</TotalTime>
  <Words>203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Office Theme</vt:lpstr>
      <vt:lpstr>PowerPoint Presentation</vt:lpstr>
      <vt:lpstr>1 John 2:15-17</vt:lpstr>
      <vt:lpstr>Because of What the World Is</vt:lpstr>
      <vt:lpstr>Because of What the World Does to Us</vt:lpstr>
      <vt:lpstr>Because of Where the World is Going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John 2:15-17</dc:title>
  <dc:creator>JHCicero</dc:creator>
  <cp:lastModifiedBy>Jason Cicero</cp:lastModifiedBy>
  <cp:revision>8</cp:revision>
  <cp:lastPrinted>2019-04-05T14:24:42Z</cp:lastPrinted>
  <dcterms:created xsi:type="dcterms:W3CDTF">2012-03-20T16:56:51Z</dcterms:created>
  <dcterms:modified xsi:type="dcterms:W3CDTF">2019-04-08T19:16:08Z</dcterms:modified>
</cp:coreProperties>
</file>