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56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4DD75-04F4-46FC-A0C8-553B97D92E06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2D10B-7702-42A0-9239-709350AE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8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5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9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99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03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267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52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48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12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90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82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1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4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5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2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0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7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9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9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5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EBF8F-2B98-4B4C-BF23-ABDF8DDA0573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72A5-1F2D-4A93-A33D-D743D8220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8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EBF8F-2B98-4B4C-BF23-ABDF8DDA0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72A5-1F2D-4A93-A33D-D743D822060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Exton Church of Christ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Gospel Meeting – March, 17</a:t>
            </a:r>
            <a:r>
              <a:rPr lang="en-US" sz="3600" b="1" baseline="30000" dirty="0">
                <a:solidFill>
                  <a:schemeClr val="bg1"/>
                </a:solidFill>
              </a:rPr>
              <a:t>th</a:t>
            </a:r>
            <a:r>
              <a:rPr lang="en-US" sz="3600" b="1" dirty="0">
                <a:solidFill>
                  <a:schemeClr val="bg1"/>
                </a:solidFill>
              </a:rPr>
              <a:t> 2017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Speaker - Joe Works</a:t>
            </a:r>
          </a:p>
        </p:txBody>
      </p:sp>
    </p:spTree>
    <p:extLst>
      <p:ext uri="{BB962C8B-B14F-4D97-AF65-F5344CB8AC3E}">
        <p14:creationId xmlns:p14="http://schemas.microsoft.com/office/powerpoint/2010/main" val="361615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433" y="1091859"/>
            <a:ext cx="5639967" cy="5766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433" y="53975"/>
            <a:ext cx="5639968" cy="1470025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Chiller" panose="04020404031007020602" pitchFamily="82" charset="0"/>
              </a:rPr>
              <a:t>HOW TO BE A </a:t>
            </a:r>
            <a:r>
              <a:rPr lang="en-US" sz="6000" dirty="0">
                <a:solidFill>
                  <a:srgbClr val="FFFF00"/>
                </a:solidFill>
                <a:latin typeface="Chiller" panose="04020404031007020602" pitchFamily="82" charset="0"/>
              </a:rPr>
              <a:t>DISCOURAGER</a:t>
            </a:r>
          </a:p>
        </p:txBody>
      </p:sp>
    </p:spTree>
    <p:extLst>
      <p:ext uri="{BB962C8B-B14F-4D97-AF65-F5344CB8AC3E}">
        <p14:creationId xmlns:p14="http://schemas.microsoft.com/office/powerpoint/2010/main" val="376720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/>
              <a:t>You Can Be A Discourager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Do things to be seen</a:t>
            </a:r>
          </a:p>
          <a:p>
            <a:r>
              <a:rPr lang="en-US" dirty="0">
                <a:solidFill>
                  <a:schemeClr val="bg1"/>
                </a:solidFill>
              </a:rPr>
              <a:t>Never trust others who have wronged you</a:t>
            </a:r>
          </a:p>
          <a:p>
            <a:r>
              <a:rPr lang="en-US" dirty="0">
                <a:solidFill>
                  <a:schemeClr val="bg1"/>
                </a:solidFill>
              </a:rPr>
              <a:t>See others as less worthy</a:t>
            </a:r>
          </a:p>
          <a:p>
            <a:r>
              <a:rPr lang="en-US" dirty="0">
                <a:solidFill>
                  <a:schemeClr val="bg1"/>
                </a:solidFill>
              </a:rPr>
              <a:t>Do all things with grumbling and arguing</a:t>
            </a:r>
          </a:p>
          <a:p>
            <a:r>
              <a:rPr lang="en-US" dirty="0">
                <a:solidFill>
                  <a:schemeClr val="bg1"/>
                </a:solidFill>
              </a:rPr>
              <a:t>Don’t help weak people get stronger</a:t>
            </a:r>
          </a:p>
        </p:txBody>
      </p:sp>
    </p:spTree>
    <p:extLst>
      <p:ext uri="{BB962C8B-B14F-4D97-AF65-F5344CB8AC3E}">
        <p14:creationId xmlns:p14="http://schemas.microsoft.com/office/powerpoint/2010/main" val="293708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/>
              <a:t>Or You Can Be A Barnabas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Help people in need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Acts 4:32-37</a:t>
            </a:r>
          </a:p>
          <a:p>
            <a:r>
              <a:rPr lang="en-US" dirty="0">
                <a:solidFill>
                  <a:srgbClr val="FFFF00"/>
                </a:solidFill>
              </a:rPr>
              <a:t>Stand with those who have changed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Acts 9:26-30</a:t>
            </a:r>
          </a:p>
          <a:p>
            <a:r>
              <a:rPr lang="en-US" dirty="0">
                <a:solidFill>
                  <a:srgbClr val="FFFF00"/>
                </a:solidFill>
              </a:rPr>
              <a:t>See the grace of God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Acts 11:19-26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1143000"/>
            <a:ext cx="2590800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A Man Of 2</a:t>
            </a:r>
            <a:r>
              <a:rPr lang="en-US" sz="3600" baseline="30000" dirty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Chances</a:t>
            </a:r>
          </a:p>
        </p:txBody>
      </p:sp>
    </p:spTree>
    <p:extLst>
      <p:ext uri="{BB962C8B-B14F-4D97-AF65-F5344CB8AC3E}">
        <p14:creationId xmlns:p14="http://schemas.microsoft.com/office/powerpoint/2010/main" val="33907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/>
              <a:t>Or You Can Be A Barnabas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Help people in need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Acts 4:32-37</a:t>
            </a:r>
          </a:p>
          <a:p>
            <a:r>
              <a:rPr lang="en-US" dirty="0">
                <a:solidFill>
                  <a:srgbClr val="FFFF00"/>
                </a:solidFill>
              </a:rPr>
              <a:t>Stand with those who have changed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Acts 9:26-30</a:t>
            </a:r>
          </a:p>
          <a:p>
            <a:r>
              <a:rPr lang="en-US" dirty="0">
                <a:solidFill>
                  <a:srgbClr val="FFFF00"/>
                </a:solidFill>
              </a:rPr>
              <a:t>See the grace of God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Acts 11:19-26 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But beware … Gal 2:13</a:t>
            </a:r>
          </a:p>
          <a:p>
            <a:r>
              <a:rPr lang="en-US" dirty="0">
                <a:solidFill>
                  <a:srgbClr val="FFFF00"/>
                </a:solidFill>
              </a:rPr>
              <a:t>Be willing to … (again)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Acts 13:1-4</a:t>
            </a:r>
          </a:p>
          <a:p>
            <a:r>
              <a:rPr lang="en-US" dirty="0">
                <a:solidFill>
                  <a:srgbClr val="FFFF00"/>
                </a:solidFill>
              </a:rPr>
              <a:t>See people for what they can become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Acts 15:36-39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53200" y="1143000"/>
            <a:ext cx="2590800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A Man Of 2</a:t>
            </a:r>
            <a:r>
              <a:rPr lang="en-US" sz="3600" baseline="30000" dirty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 Chances</a:t>
            </a:r>
          </a:p>
        </p:txBody>
      </p:sp>
    </p:spTree>
    <p:extLst>
      <p:ext uri="{BB962C8B-B14F-4D97-AF65-F5344CB8AC3E}">
        <p14:creationId xmlns:p14="http://schemas.microsoft.com/office/powerpoint/2010/main" val="154985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119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Chiller</vt:lpstr>
      <vt:lpstr>Office Theme</vt:lpstr>
      <vt:lpstr>1_Office Theme</vt:lpstr>
      <vt:lpstr>PowerPoint Presentation</vt:lpstr>
      <vt:lpstr>HOW TO BE A DISCOURAGER</vt:lpstr>
      <vt:lpstr>You Can Be A Discourager</vt:lpstr>
      <vt:lpstr>Or You Can Be A Barnabas</vt:lpstr>
      <vt:lpstr>Or You Can Be A Barnabas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james.l.mounts@aol.com</cp:lastModifiedBy>
  <cp:revision>11</cp:revision>
  <dcterms:created xsi:type="dcterms:W3CDTF">2017-03-17T12:53:33Z</dcterms:created>
  <dcterms:modified xsi:type="dcterms:W3CDTF">2017-03-18T00:54:49Z</dcterms:modified>
</cp:coreProperties>
</file>