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9B3C7-7860-4CD2-AE34-2CC0B596C284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5EC1E-9FF1-4DC6-ACFB-3A4B3BC3D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EC1E-9FF1-4DC6-ACFB-3A4B3BC3DF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EC1E-9FF1-4DC6-ACFB-3A4B3BC3DF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5EC1E-9FF1-4DC6-ACFB-3A4B3BC3DF4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648E-99AD-46D0-B4B9-67696EF6D438}" type="datetimeFigureOut">
              <a:rPr lang="en-US" smtClean="0"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46873-4FE6-41E8-8759-1E36557F1E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Cross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Us About God?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loves sinners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demands justice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extends grace to the world</a:t>
            </a: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Cross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Us About God?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that the cross will be my grave: that is where my ancestors are, my father, grandfathers, great-grandfathers, great-great-grandfathers’ (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Braggart Soldier,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Plautus)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Cross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Us About God?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loves sinners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demands justice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extends grace to the world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God humbles Himself to serve the needs of                                                                                                others                  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Does the Cross  Teach Us About God?</vt:lpstr>
      <vt:lpstr>What Does the Cross  Teach Us About God?</vt:lpstr>
      <vt:lpstr>What Does the Cross  Teach Us About God?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Cross  Teach Us About God?</dc:title>
  <dc:creator>Bob Hutto</dc:creator>
  <cp:lastModifiedBy>Bob Hutto</cp:lastModifiedBy>
  <cp:revision>2</cp:revision>
  <dcterms:created xsi:type="dcterms:W3CDTF">2009-04-20T18:15:34Z</dcterms:created>
  <dcterms:modified xsi:type="dcterms:W3CDTF">2009-04-20T18:30:10Z</dcterms:modified>
</cp:coreProperties>
</file>