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1B73E-1768-4BBF-BA84-7F0F80C546B3}" type="datetimeFigureOut">
              <a:rPr lang="en-US" smtClean="0"/>
              <a:t>10/29/2008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508FE-2525-4B3E-B77A-796EC9C391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08FE-2525-4B3E-B77A-796EC9C3912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08FE-2525-4B3E-B77A-796EC9C3912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08FE-2525-4B3E-B77A-796EC9C3912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08FE-2525-4B3E-B77A-796EC9C3912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343C-4CF8-4109-B389-109C8A063D83}" type="datetimeFigureOut">
              <a:rPr lang="en-US" smtClean="0"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8AC8-AAB5-4124-8DEE-487701DC2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343C-4CF8-4109-B389-109C8A063D83}" type="datetimeFigureOut">
              <a:rPr lang="en-US" smtClean="0"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8AC8-AAB5-4124-8DEE-487701DC2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343C-4CF8-4109-B389-109C8A063D83}" type="datetimeFigureOut">
              <a:rPr lang="en-US" smtClean="0"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8AC8-AAB5-4124-8DEE-487701DC2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343C-4CF8-4109-B389-109C8A063D83}" type="datetimeFigureOut">
              <a:rPr lang="en-US" smtClean="0"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8AC8-AAB5-4124-8DEE-487701DC2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343C-4CF8-4109-B389-109C8A063D83}" type="datetimeFigureOut">
              <a:rPr lang="en-US" smtClean="0"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8AC8-AAB5-4124-8DEE-487701DC2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343C-4CF8-4109-B389-109C8A063D83}" type="datetimeFigureOut">
              <a:rPr lang="en-US" smtClean="0"/>
              <a:t>10/29/2008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8AC8-AAB5-4124-8DEE-487701DC2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343C-4CF8-4109-B389-109C8A063D83}" type="datetimeFigureOut">
              <a:rPr lang="en-US" smtClean="0"/>
              <a:t>10/29/2008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8AC8-AAB5-4124-8DEE-487701DC2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343C-4CF8-4109-B389-109C8A063D83}" type="datetimeFigureOut">
              <a:rPr lang="en-US" smtClean="0"/>
              <a:t>10/29/2008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8AC8-AAB5-4124-8DEE-487701DC2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343C-4CF8-4109-B389-109C8A063D83}" type="datetimeFigureOut">
              <a:rPr lang="en-US" smtClean="0"/>
              <a:t>10/29/2008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8AC8-AAB5-4124-8DEE-487701DC2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343C-4CF8-4109-B389-109C8A063D83}" type="datetimeFigureOut">
              <a:rPr lang="en-US" smtClean="0"/>
              <a:t>10/29/2008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8AC8-AAB5-4124-8DEE-487701DC2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E343C-4CF8-4109-B389-109C8A063D83}" type="datetimeFigureOut">
              <a:rPr lang="en-US" smtClean="0"/>
              <a:t>10/29/2008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C8AC8-AAB5-4124-8DEE-487701DC26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E343C-4CF8-4109-B389-109C8A063D83}" type="datetimeFigureOut">
              <a:rPr lang="en-US" smtClean="0"/>
              <a:t>10/29/2008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8AC8-AAB5-4124-8DEE-487701DC26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Hope of the Cross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pattern of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cruciformity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Although…not…but…in order that…</a:t>
            </a:r>
          </a:p>
          <a:p>
            <a:pPr lvl="1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Although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existing in the form of God, He did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consider equality with God a thing to be grasped,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emptied Himself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order that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might be saved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Although…not…but…in order that…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‘therefore’ suggests the hope that belongs to those who live according to the pattern of the cross.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Hope of the Cross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has a long history of bringing triumph out of apparent defeat.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song of Hannah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Rescue the persecuted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 the captives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Raise the dead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groundwork for hope through the cross is laid. God is able to reverse what at first appears to be defeat.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Hope of the Cross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basis 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our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 is the resurrection of Christ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suffered, died, was buried, and raised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who have died with Him [‘united with Him in the likeness of His death’] will be glorified with Him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Hope of the Cross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what are we hoping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this mortal will put on immortality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transformation of our bodies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Glory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live in a period of hope, between the decisive battle and the final victory. How should we live?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219</Words>
  <Application>Microsoft Office PowerPoint</Application>
  <PresentationFormat>On-screen Show (4:3)</PresentationFormat>
  <Paragraphs>27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Hope of the Cross</vt:lpstr>
      <vt:lpstr>The Hope of the Cross</vt:lpstr>
      <vt:lpstr>The Hope of the Cross</vt:lpstr>
      <vt:lpstr>The Hope of the Cross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Hope of the Cross</dc:title>
  <dc:creator>Bob Hutto</dc:creator>
  <cp:lastModifiedBy>Bob Hutto</cp:lastModifiedBy>
  <cp:revision>6</cp:revision>
  <dcterms:created xsi:type="dcterms:W3CDTF">2008-10-29T17:36:16Z</dcterms:created>
  <dcterms:modified xsi:type="dcterms:W3CDTF">2008-10-29T19:29:05Z</dcterms:modified>
</cp:coreProperties>
</file>