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57" r:id="rId7"/>
    <p:sldId id="272" r:id="rId8"/>
    <p:sldId id="258" r:id="rId9"/>
    <p:sldId id="273" r:id="rId10"/>
    <p:sldId id="259" r:id="rId11"/>
    <p:sldId id="274" r:id="rId12"/>
    <p:sldId id="260" r:id="rId13"/>
    <p:sldId id="261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B05DD-19C4-43AD-8B00-27049FDD245B}" v="153" dt="2022-10-16T02:44:26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int Andrews" userId="577de8b18638c992" providerId="LiveId" clId="{F1BB05DD-19C4-43AD-8B00-27049FDD245B}"/>
    <pc:docChg chg="undo custSel addSld delSld modSld sldOrd">
      <pc:chgData name="Clint Andrews" userId="577de8b18638c992" providerId="LiveId" clId="{F1BB05DD-19C4-43AD-8B00-27049FDD245B}" dt="2022-10-22T14:38:28.611" v="5158" actId="1036"/>
      <pc:docMkLst>
        <pc:docMk/>
      </pc:docMkLst>
      <pc:sldChg chg="modSp mod">
        <pc:chgData name="Clint Andrews" userId="577de8b18638c992" providerId="LiveId" clId="{F1BB05DD-19C4-43AD-8B00-27049FDD245B}" dt="2022-10-16T02:39:24.498" v="4970" actId="20577"/>
        <pc:sldMkLst>
          <pc:docMk/>
          <pc:sldMk cId="2460340537" sldId="256"/>
        </pc:sldMkLst>
        <pc:spChg chg="mod">
          <ac:chgData name="Clint Andrews" userId="577de8b18638c992" providerId="LiveId" clId="{F1BB05DD-19C4-43AD-8B00-27049FDD245B}" dt="2022-10-16T02:39:19.129" v="4962" actId="20577"/>
          <ac:spMkLst>
            <pc:docMk/>
            <pc:sldMk cId="2460340537" sldId="256"/>
            <ac:spMk id="2" creationId="{C09B6206-0C83-E378-C9F4-3FA6CCA3E8A9}"/>
          </ac:spMkLst>
        </pc:spChg>
        <pc:spChg chg="mod">
          <ac:chgData name="Clint Andrews" userId="577de8b18638c992" providerId="LiveId" clId="{F1BB05DD-19C4-43AD-8B00-27049FDD245B}" dt="2022-10-16T02:39:24.498" v="4970" actId="20577"/>
          <ac:spMkLst>
            <pc:docMk/>
            <pc:sldMk cId="2460340537" sldId="256"/>
            <ac:spMk id="3" creationId="{8F06B3EA-A7DB-FF00-D9C1-D49BE82124FC}"/>
          </ac:spMkLst>
        </pc:spChg>
      </pc:sldChg>
      <pc:sldChg chg="delSp modSp mod">
        <pc:chgData name="Clint Andrews" userId="577de8b18638c992" providerId="LiveId" clId="{F1BB05DD-19C4-43AD-8B00-27049FDD245B}" dt="2022-10-16T00:54:29.422" v="162" actId="20577"/>
        <pc:sldMkLst>
          <pc:docMk/>
          <pc:sldMk cId="2982758989" sldId="257"/>
        </pc:sldMkLst>
        <pc:spChg chg="mod">
          <ac:chgData name="Clint Andrews" userId="577de8b18638c992" providerId="LiveId" clId="{F1BB05DD-19C4-43AD-8B00-27049FDD245B}" dt="2022-10-16T00:54:04.509" v="90" actId="20577"/>
          <ac:spMkLst>
            <pc:docMk/>
            <pc:sldMk cId="2982758989" sldId="257"/>
            <ac:spMk id="2" creationId="{2809C947-04F6-8D24-FEC8-5C01569926D2}"/>
          </ac:spMkLst>
        </pc:spChg>
        <pc:spChg chg="mod">
          <ac:chgData name="Clint Andrews" userId="577de8b18638c992" providerId="LiveId" clId="{F1BB05DD-19C4-43AD-8B00-27049FDD245B}" dt="2022-10-16T00:54:29.422" v="162" actId="20577"/>
          <ac:spMkLst>
            <pc:docMk/>
            <pc:sldMk cId="2982758989" sldId="257"/>
            <ac:spMk id="3" creationId="{6350474D-104A-12FD-8845-057B101245A0}"/>
          </ac:spMkLst>
        </pc:spChg>
        <pc:spChg chg="del">
          <ac:chgData name="Clint Andrews" userId="577de8b18638c992" providerId="LiveId" clId="{F1BB05DD-19C4-43AD-8B00-27049FDD245B}" dt="2022-10-16T00:53:26.463" v="45" actId="478"/>
          <ac:spMkLst>
            <pc:docMk/>
            <pc:sldMk cId="2982758989" sldId="257"/>
            <ac:spMk id="5" creationId="{E9CF2580-5A75-5F91-B006-F1EBB12308BE}"/>
          </ac:spMkLst>
        </pc:spChg>
        <pc:spChg chg="del">
          <ac:chgData name="Clint Andrews" userId="577de8b18638c992" providerId="LiveId" clId="{F1BB05DD-19C4-43AD-8B00-27049FDD245B}" dt="2022-10-16T00:53:24.144" v="44" actId="478"/>
          <ac:spMkLst>
            <pc:docMk/>
            <pc:sldMk cId="2982758989" sldId="257"/>
            <ac:spMk id="6" creationId="{729948D1-59B3-0072-0AF2-3D6067A930FD}"/>
          </ac:spMkLst>
        </pc:spChg>
        <pc:spChg chg="del">
          <ac:chgData name="Clint Andrews" userId="577de8b18638c992" providerId="LiveId" clId="{F1BB05DD-19C4-43AD-8B00-27049FDD245B}" dt="2022-10-16T00:53:20.331" v="42" actId="478"/>
          <ac:spMkLst>
            <pc:docMk/>
            <pc:sldMk cId="2982758989" sldId="257"/>
            <ac:spMk id="7" creationId="{1FFA4A19-A5CE-FF67-BFA6-7651DD2F26CA}"/>
          </ac:spMkLst>
        </pc:spChg>
        <pc:spChg chg="del">
          <ac:chgData name="Clint Andrews" userId="577de8b18638c992" providerId="LiveId" clId="{F1BB05DD-19C4-43AD-8B00-27049FDD245B}" dt="2022-10-16T00:53:22.260" v="43" actId="478"/>
          <ac:spMkLst>
            <pc:docMk/>
            <pc:sldMk cId="2982758989" sldId="257"/>
            <ac:spMk id="8" creationId="{1D879AC2-E3B9-C1A4-4B41-3EBD5D856373}"/>
          </ac:spMkLst>
        </pc:spChg>
        <pc:spChg chg="del">
          <ac:chgData name="Clint Andrews" userId="577de8b18638c992" providerId="LiveId" clId="{F1BB05DD-19C4-43AD-8B00-27049FDD245B}" dt="2022-10-16T00:53:18.374" v="41" actId="478"/>
          <ac:spMkLst>
            <pc:docMk/>
            <pc:sldMk cId="2982758989" sldId="257"/>
            <ac:spMk id="9" creationId="{9132F6F2-07FE-0EFE-B622-F9FB60D5AFF1}"/>
          </ac:spMkLst>
        </pc:spChg>
        <pc:spChg chg="del">
          <ac:chgData name="Clint Andrews" userId="577de8b18638c992" providerId="LiveId" clId="{F1BB05DD-19C4-43AD-8B00-27049FDD245B}" dt="2022-10-16T00:53:16.161" v="40" actId="478"/>
          <ac:spMkLst>
            <pc:docMk/>
            <pc:sldMk cId="2982758989" sldId="257"/>
            <ac:spMk id="10" creationId="{6D0780C5-27ED-5E30-C972-26C8C95A9029}"/>
          </ac:spMkLst>
        </pc:spChg>
        <pc:spChg chg="del">
          <ac:chgData name="Clint Andrews" userId="577de8b18638c992" providerId="LiveId" clId="{F1BB05DD-19C4-43AD-8B00-27049FDD245B}" dt="2022-10-16T00:53:11.088" v="38" actId="478"/>
          <ac:spMkLst>
            <pc:docMk/>
            <pc:sldMk cId="2982758989" sldId="257"/>
            <ac:spMk id="11" creationId="{AA10E9B7-3F44-72F4-55C1-BBC4647CBB97}"/>
          </ac:spMkLst>
        </pc:spChg>
        <pc:spChg chg="del">
          <ac:chgData name="Clint Andrews" userId="577de8b18638c992" providerId="LiveId" clId="{F1BB05DD-19C4-43AD-8B00-27049FDD245B}" dt="2022-10-16T00:53:13.147" v="39" actId="478"/>
          <ac:spMkLst>
            <pc:docMk/>
            <pc:sldMk cId="2982758989" sldId="257"/>
            <ac:spMk id="12" creationId="{47449854-0C5F-39DE-AF8E-2480DE61FDA7}"/>
          </ac:spMkLst>
        </pc:spChg>
        <pc:spChg chg="del">
          <ac:chgData name="Clint Andrews" userId="577de8b18638c992" providerId="LiveId" clId="{F1BB05DD-19C4-43AD-8B00-27049FDD245B}" dt="2022-10-16T00:52:58.464" v="32" actId="478"/>
          <ac:spMkLst>
            <pc:docMk/>
            <pc:sldMk cId="2982758989" sldId="257"/>
            <ac:spMk id="13" creationId="{2DD86C15-0672-00C4-60E9-AAFB05AB3CF7}"/>
          </ac:spMkLst>
        </pc:spChg>
        <pc:grpChg chg="del">
          <ac:chgData name="Clint Andrews" userId="577de8b18638c992" providerId="LiveId" clId="{F1BB05DD-19C4-43AD-8B00-27049FDD245B}" dt="2022-10-16T00:52:56.115" v="31" actId="478"/>
          <ac:grpSpMkLst>
            <pc:docMk/>
            <pc:sldMk cId="2982758989" sldId="257"/>
            <ac:grpSpMk id="132" creationId="{EDBFF354-B1AE-F550-49AC-64DE87815F5A}"/>
          </ac:grpSpMkLst>
        </pc:grpChg>
        <pc:grpChg chg="del">
          <ac:chgData name="Clint Andrews" userId="577de8b18638c992" providerId="LiveId" clId="{F1BB05DD-19C4-43AD-8B00-27049FDD245B}" dt="2022-10-16T00:52:54.163" v="30" actId="478"/>
          <ac:grpSpMkLst>
            <pc:docMk/>
            <pc:sldMk cId="2982758989" sldId="257"/>
            <ac:grpSpMk id="133" creationId="{27825741-F8EE-8458-2234-42A7A2BCDC59}"/>
          </ac:grpSpMkLst>
        </pc:grpChg>
        <pc:grpChg chg="del">
          <ac:chgData name="Clint Andrews" userId="577de8b18638c992" providerId="LiveId" clId="{F1BB05DD-19C4-43AD-8B00-27049FDD245B}" dt="2022-10-16T00:52:51.967" v="29" actId="478"/>
          <ac:grpSpMkLst>
            <pc:docMk/>
            <pc:sldMk cId="2982758989" sldId="257"/>
            <ac:grpSpMk id="140" creationId="{93D9E0CF-4B65-E402-24E4-4486560FE035}"/>
          </ac:grpSpMkLst>
        </pc:grpChg>
        <pc:grpChg chg="del">
          <ac:chgData name="Clint Andrews" userId="577de8b18638c992" providerId="LiveId" clId="{F1BB05DD-19C4-43AD-8B00-27049FDD245B}" dt="2022-10-16T00:52:49.967" v="28" actId="478"/>
          <ac:grpSpMkLst>
            <pc:docMk/>
            <pc:sldMk cId="2982758989" sldId="257"/>
            <ac:grpSpMk id="147" creationId="{BE75C390-C37F-8BD3-C330-CD9DF11D0613}"/>
          </ac:grpSpMkLst>
        </pc:grpChg>
        <pc:grpChg chg="del">
          <ac:chgData name="Clint Andrews" userId="577de8b18638c992" providerId="LiveId" clId="{F1BB05DD-19C4-43AD-8B00-27049FDD245B}" dt="2022-10-16T00:52:48.048" v="27" actId="478"/>
          <ac:grpSpMkLst>
            <pc:docMk/>
            <pc:sldMk cId="2982758989" sldId="257"/>
            <ac:grpSpMk id="154" creationId="{C705E0DF-12DE-2C38-6079-819AC484D5AB}"/>
          </ac:grpSpMkLst>
        </pc:grpChg>
        <pc:grpChg chg="del">
          <ac:chgData name="Clint Andrews" userId="577de8b18638c992" providerId="LiveId" clId="{F1BB05DD-19C4-43AD-8B00-27049FDD245B}" dt="2022-10-16T00:53:00.533" v="33" actId="478"/>
          <ac:grpSpMkLst>
            <pc:docMk/>
            <pc:sldMk cId="2982758989" sldId="257"/>
            <ac:grpSpMk id="161" creationId="{E06D796C-D5DB-F198-99F5-A9F65E28D071}"/>
          </ac:grpSpMkLst>
        </pc:grpChg>
        <pc:grpChg chg="del">
          <ac:chgData name="Clint Andrews" userId="577de8b18638c992" providerId="LiveId" clId="{F1BB05DD-19C4-43AD-8B00-27049FDD245B}" dt="2022-10-16T00:53:02.448" v="34" actId="478"/>
          <ac:grpSpMkLst>
            <pc:docMk/>
            <pc:sldMk cId="2982758989" sldId="257"/>
            <ac:grpSpMk id="168" creationId="{D121EA30-9EC2-CD49-790E-2FE92849E2AA}"/>
          </ac:grpSpMkLst>
        </pc:grpChg>
        <pc:grpChg chg="del">
          <ac:chgData name="Clint Andrews" userId="577de8b18638c992" providerId="LiveId" clId="{F1BB05DD-19C4-43AD-8B00-27049FDD245B}" dt="2022-10-16T00:53:06.968" v="36" actId="478"/>
          <ac:grpSpMkLst>
            <pc:docMk/>
            <pc:sldMk cId="2982758989" sldId="257"/>
            <ac:grpSpMk id="175" creationId="{7DAC3DEE-2FC1-D664-BA1C-584015C717D5}"/>
          </ac:grpSpMkLst>
        </pc:grpChg>
        <pc:grpChg chg="del">
          <ac:chgData name="Clint Andrews" userId="577de8b18638c992" providerId="LiveId" clId="{F1BB05DD-19C4-43AD-8B00-27049FDD245B}" dt="2022-10-16T00:53:04.565" v="35" actId="478"/>
          <ac:grpSpMkLst>
            <pc:docMk/>
            <pc:sldMk cId="2982758989" sldId="257"/>
            <ac:grpSpMk id="182" creationId="{98CBE5D8-8A52-89DE-1A68-C9D465034B54}"/>
          </ac:grpSpMkLst>
        </pc:grpChg>
        <pc:grpChg chg="del">
          <ac:chgData name="Clint Andrews" userId="577de8b18638c992" providerId="LiveId" clId="{F1BB05DD-19C4-43AD-8B00-27049FDD245B}" dt="2022-10-16T00:53:08.981" v="37" actId="478"/>
          <ac:grpSpMkLst>
            <pc:docMk/>
            <pc:sldMk cId="2982758989" sldId="257"/>
            <ac:grpSpMk id="189" creationId="{082AEC6E-4E74-1DD7-2832-9FBE0BDE9939}"/>
          </ac:grpSpMkLst>
        </pc:grpChg>
      </pc:sldChg>
      <pc:sldChg chg="delSp modSp add mod">
        <pc:chgData name="Clint Andrews" userId="577de8b18638c992" providerId="LiveId" clId="{F1BB05DD-19C4-43AD-8B00-27049FDD245B}" dt="2022-10-16T01:25:03.855" v="1024" actId="20577"/>
        <pc:sldMkLst>
          <pc:docMk/>
          <pc:sldMk cId="667840816" sldId="258"/>
        </pc:sldMkLst>
        <pc:spChg chg="mod">
          <ac:chgData name="Clint Andrews" userId="577de8b18638c992" providerId="LiveId" clId="{F1BB05DD-19C4-43AD-8B00-27049FDD245B}" dt="2022-10-16T00:58:53.285" v="511" actId="6549"/>
          <ac:spMkLst>
            <pc:docMk/>
            <pc:sldMk cId="667840816" sldId="258"/>
            <ac:spMk id="2" creationId="{2809C947-04F6-8D24-FEC8-5C01569926D2}"/>
          </ac:spMkLst>
        </pc:spChg>
        <pc:spChg chg="mod">
          <ac:chgData name="Clint Andrews" userId="577de8b18638c992" providerId="LiveId" clId="{F1BB05DD-19C4-43AD-8B00-27049FDD245B}" dt="2022-10-16T01:25:03.855" v="1024" actId="20577"/>
          <ac:spMkLst>
            <pc:docMk/>
            <pc:sldMk cId="667840816" sldId="258"/>
            <ac:spMk id="3" creationId="{6350474D-104A-12FD-8845-057B101245A0}"/>
          </ac:spMkLst>
        </pc:spChg>
        <pc:spChg chg="mod">
          <ac:chgData name="Clint Andrews" userId="577de8b18638c992" providerId="LiveId" clId="{F1BB05DD-19C4-43AD-8B00-27049FDD245B}" dt="2022-10-16T01:22:10.966" v="856" actId="1037"/>
          <ac:spMkLst>
            <pc:docMk/>
            <pc:sldMk cId="667840816" sldId="258"/>
            <ac:spMk id="5" creationId="{E9CF2580-5A75-5F91-B006-F1EBB12308BE}"/>
          </ac:spMkLst>
        </pc:spChg>
        <pc:spChg chg="del">
          <ac:chgData name="Clint Andrews" userId="577de8b18638c992" providerId="LiveId" clId="{F1BB05DD-19C4-43AD-8B00-27049FDD245B}" dt="2022-10-16T01:13:56.062" v="814" actId="478"/>
          <ac:spMkLst>
            <pc:docMk/>
            <pc:sldMk cId="667840816" sldId="258"/>
            <ac:spMk id="6" creationId="{729948D1-59B3-0072-0AF2-3D6067A930FD}"/>
          </ac:spMkLst>
        </pc:spChg>
        <pc:spChg chg="del">
          <ac:chgData name="Clint Andrews" userId="577de8b18638c992" providerId="LiveId" clId="{F1BB05DD-19C4-43AD-8B00-27049FDD245B}" dt="2022-10-16T01:13:52.229" v="812" actId="478"/>
          <ac:spMkLst>
            <pc:docMk/>
            <pc:sldMk cId="667840816" sldId="258"/>
            <ac:spMk id="7" creationId="{1FFA4A19-A5CE-FF67-BFA6-7651DD2F26CA}"/>
          </ac:spMkLst>
        </pc:spChg>
        <pc:spChg chg="del">
          <ac:chgData name="Clint Andrews" userId="577de8b18638c992" providerId="LiveId" clId="{F1BB05DD-19C4-43AD-8B00-27049FDD245B}" dt="2022-10-16T01:13:54.168" v="813" actId="478"/>
          <ac:spMkLst>
            <pc:docMk/>
            <pc:sldMk cId="667840816" sldId="258"/>
            <ac:spMk id="8" creationId="{1D879AC2-E3B9-C1A4-4B41-3EBD5D856373}"/>
          </ac:spMkLst>
        </pc:spChg>
        <pc:spChg chg="del">
          <ac:chgData name="Clint Andrews" userId="577de8b18638c992" providerId="LiveId" clId="{F1BB05DD-19C4-43AD-8B00-27049FDD245B}" dt="2022-10-16T01:13:49.648" v="811" actId="478"/>
          <ac:spMkLst>
            <pc:docMk/>
            <pc:sldMk cId="667840816" sldId="258"/>
            <ac:spMk id="9" creationId="{9132F6F2-07FE-0EFE-B622-F9FB60D5AFF1}"/>
          </ac:spMkLst>
        </pc:spChg>
        <pc:spChg chg="del">
          <ac:chgData name="Clint Andrews" userId="577de8b18638c992" providerId="LiveId" clId="{F1BB05DD-19C4-43AD-8B00-27049FDD245B}" dt="2022-10-16T01:13:47.090" v="810" actId="478"/>
          <ac:spMkLst>
            <pc:docMk/>
            <pc:sldMk cId="667840816" sldId="258"/>
            <ac:spMk id="10" creationId="{6D0780C5-27ED-5E30-C972-26C8C95A9029}"/>
          </ac:spMkLst>
        </pc:spChg>
        <pc:spChg chg="del">
          <ac:chgData name="Clint Andrews" userId="577de8b18638c992" providerId="LiveId" clId="{F1BB05DD-19C4-43AD-8B00-27049FDD245B}" dt="2022-10-16T00:57:24.210" v="374" actId="478"/>
          <ac:spMkLst>
            <pc:docMk/>
            <pc:sldMk cId="667840816" sldId="258"/>
            <ac:spMk id="11" creationId="{AA10E9B7-3F44-72F4-55C1-BBC4647CBB97}"/>
          </ac:spMkLst>
        </pc:spChg>
        <pc:spChg chg="del">
          <ac:chgData name="Clint Andrews" userId="577de8b18638c992" providerId="LiveId" clId="{F1BB05DD-19C4-43AD-8B00-27049FDD245B}" dt="2022-10-16T00:57:22.411" v="373" actId="478"/>
          <ac:spMkLst>
            <pc:docMk/>
            <pc:sldMk cId="667840816" sldId="258"/>
            <ac:spMk id="12" creationId="{47449854-0C5F-39DE-AF8E-2480DE61FDA7}"/>
          </ac:spMkLst>
        </pc:spChg>
        <pc:spChg chg="del">
          <ac:chgData name="Clint Andrews" userId="577de8b18638c992" providerId="LiveId" clId="{F1BB05DD-19C4-43AD-8B00-27049FDD245B}" dt="2022-10-16T00:57:26.546" v="375" actId="478"/>
          <ac:spMkLst>
            <pc:docMk/>
            <pc:sldMk cId="667840816" sldId="258"/>
            <ac:spMk id="13" creationId="{2DD86C15-0672-00C4-60E9-AAFB05AB3CF7}"/>
          </ac:spMkLst>
        </pc:spChg>
        <pc:grpChg chg="del">
          <ac:chgData name="Clint Andrews" userId="577de8b18638c992" providerId="LiveId" clId="{F1BB05DD-19C4-43AD-8B00-27049FDD245B}" dt="2022-10-16T00:57:19.197" v="372" actId="478"/>
          <ac:grpSpMkLst>
            <pc:docMk/>
            <pc:sldMk cId="667840816" sldId="258"/>
            <ac:grpSpMk id="132" creationId="{EDBFF354-B1AE-F550-49AC-64DE87815F5A}"/>
          </ac:grpSpMkLst>
        </pc:grpChg>
        <pc:grpChg chg="del">
          <ac:chgData name="Clint Andrews" userId="577de8b18638c992" providerId="LiveId" clId="{F1BB05DD-19C4-43AD-8B00-27049FDD245B}" dt="2022-10-16T00:57:16.955" v="371" actId="478"/>
          <ac:grpSpMkLst>
            <pc:docMk/>
            <pc:sldMk cId="667840816" sldId="258"/>
            <ac:grpSpMk id="133" creationId="{27825741-F8EE-8458-2234-42A7A2BCDC59}"/>
          </ac:grpSpMkLst>
        </pc:grpChg>
        <pc:grpChg chg="del">
          <ac:chgData name="Clint Andrews" userId="577de8b18638c992" providerId="LiveId" clId="{F1BB05DD-19C4-43AD-8B00-27049FDD245B}" dt="2022-10-16T00:57:15.227" v="370" actId="478"/>
          <ac:grpSpMkLst>
            <pc:docMk/>
            <pc:sldMk cId="667840816" sldId="258"/>
            <ac:grpSpMk id="140" creationId="{93D9E0CF-4B65-E402-24E4-4486560FE035}"/>
          </ac:grpSpMkLst>
        </pc:grpChg>
        <pc:grpChg chg="del">
          <ac:chgData name="Clint Andrews" userId="577de8b18638c992" providerId="LiveId" clId="{F1BB05DD-19C4-43AD-8B00-27049FDD245B}" dt="2022-10-16T00:57:13.477" v="369" actId="478"/>
          <ac:grpSpMkLst>
            <pc:docMk/>
            <pc:sldMk cId="667840816" sldId="258"/>
            <ac:grpSpMk id="147" creationId="{BE75C390-C37F-8BD3-C330-CD9DF11D0613}"/>
          </ac:grpSpMkLst>
        </pc:grpChg>
        <pc:grpChg chg="del">
          <ac:chgData name="Clint Andrews" userId="577de8b18638c992" providerId="LiveId" clId="{F1BB05DD-19C4-43AD-8B00-27049FDD245B}" dt="2022-10-16T00:57:11.721" v="368" actId="478"/>
          <ac:grpSpMkLst>
            <pc:docMk/>
            <pc:sldMk cId="667840816" sldId="258"/>
            <ac:grpSpMk id="154" creationId="{C705E0DF-12DE-2C38-6079-819AC484D5AB}"/>
          </ac:grpSpMkLst>
        </pc:grpChg>
        <pc:grpChg chg="del">
          <ac:chgData name="Clint Andrews" userId="577de8b18638c992" providerId="LiveId" clId="{F1BB05DD-19C4-43AD-8B00-27049FDD245B}" dt="2022-10-16T00:57:37.197" v="380" actId="478"/>
          <ac:grpSpMkLst>
            <pc:docMk/>
            <pc:sldMk cId="667840816" sldId="258"/>
            <ac:grpSpMk id="161" creationId="{E06D796C-D5DB-F198-99F5-A9F65E28D071}"/>
          </ac:grpSpMkLst>
        </pc:grpChg>
        <pc:grpChg chg="del">
          <ac:chgData name="Clint Andrews" userId="577de8b18638c992" providerId="LiveId" clId="{F1BB05DD-19C4-43AD-8B00-27049FDD245B}" dt="2022-10-16T00:57:34.953" v="379" actId="478"/>
          <ac:grpSpMkLst>
            <pc:docMk/>
            <pc:sldMk cId="667840816" sldId="258"/>
            <ac:grpSpMk id="168" creationId="{D121EA30-9EC2-CD49-790E-2FE92849E2AA}"/>
          </ac:grpSpMkLst>
        </pc:grpChg>
        <pc:grpChg chg="del">
          <ac:chgData name="Clint Andrews" userId="577de8b18638c992" providerId="LiveId" clId="{F1BB05DD-19C4-43AD-8B00-27049FDD245B}" dt="2022-10-16T00:57:30.913" v="377" actId="478"/>
          <ac:grpSpMkLst>
            <pc:docMk/>
            <pc:sldMk cId="667840816" sldId="258"/>
            <ac:grpSpMk id="175" creationId="{7DAC3DEE-2FC1-D664-BA1C-584015C717D5}"/>
          </ac:grpSpMkLst>
        </pc:grpChg>
        <pc:grpChg chg="del">
          <ac:chgData name="Clint Andrews" userId="577de8b18638c992" providerId="LiveId" clId="{F1BB05DD-19C4-43AD-8B00-27049FDD245B}" dt="2022-10-16T00:57:32.986" v="378" actId="478"/>
          <ac:grpSpMkLst>
            <pc:docMk/>
            <pc:sldMk cId="667840816" sldId="258"/>
            <ac:grpSpMk id="182" creationId="{98CBE5D8-8A52-89DE-1A68-C9D465034B54}"/>
          </ac:grpSpMkLst>
        </pc:grpChg>
        <pc:grpChg chg="del">
          <ac:chgData name="Clint Andrews" userId="577de8b18638c992" providerId="LiveId" clId="{F1BB05DD-19C4-43AD-8B00-27049FDD245B}" dt="2022-10-16T00:57:28.886" v="376" actId="478"/>
          <ac:grpSpMkLst>
            <pc:docMk/>
            <pc:sldMk cId="667840816" sldId="258"/>
            <ac:grpSpMk id="189" creationId="{082AEC6E-4E74-1DD7-2832-9FBE0BDE9939}"/>
          </ac:grpSpMkLst>
        </pc:grpChg>
      </pc:sldChg>
      <pc:sldChg chg="delSp modSp add mod modAnim">
        <pc:chgData name="Clint Andrews" userId="577de8b18638c992" providerId="LiveId" clId="{F1BB05DD-19C4-43AD-8B00-27049FDD245B}" dt="2022-10-16T01:43:16.105" v="1508" actId="20577"/>
        <pc:sldMkLst>
          <pc:docMk/>
          <pc:sldMk cId="583454868" sldId="259"/>
        </pc:sldMkLst>
        <pc:spChg chg="mod">
          <ac:chgData name="Clint Andrews" userId="577de8b18638c992" providerId="LiveId" clId="{F1BB05DD-19C4-43AD-8B00-27049FDD245B}" dt="2022-10-16T01:22:58.434" v="923" actId="20577"/>
          <ac:spMkLst>
            <pc:docMk/>
            <pc:sldMk cId="583454868" sldId="259"/>
            <ac:spMk id="2" creationId="{2809C947-04F6-8D24-FEC8-5C01569926D2}"/>
          </ac:spMkLst>
        </pc:spChg>
        <pc:spChg chg="mod">
          <ac:chgData name="Clint Andrews" userId="577de8b18638c992" providerId="LiveId" clId="{F1BB05DD-19C4-43AD-8B00-27049FDD245B}" dt="2022-10-16T01:43:16.105" v="1508" actId="20577"/>
          <ac:spMkLst>
            <pc:docMk/>
            <pc:sldMk cId="583454868" sldId="259"/>
            <ac:spMk id="3" creationId="{6350474D-104A-12FD-8845-057B101245A0}"/>
          </ac:spMkLst>
        </pc:spChg>
        <pc:spChg chg="mod">
          <ac:chgData name="Clint Andrews" userId="577de8b18638c992" providerId="LiveId" clId="{F1BB05DD-19C4-43AD-8B00-27049FDD245B}" dt="2022-10-16T01:26:00.950" v="1025" actId="1037"/>
          <ac:spMkLst>
            <pc:docMk/>
            <pc:sldMk cId="583454868" sldId="259"/>
            <ac:spMk id="5" creationId="{E9CF2580-5A75-5F91-B006-F1EBB12308BE}"/>
          </ac:spMkLst>
        </pc:spChg>
        <pc:spChg chg="del">
          <ac:chgData name="Clint Andrews" userId="577de8b18638c992" providerId="LiveId" clId="{F1BB05DD-19C4-43AD-8B00-27049FDD245B}" dt="2022-10-16T01:23:34.938" v="939" actId="478"/>
          <ac:spMkLst>
            <pc:docMk/>
            <pc:sldMk cId="583454868" sldId="259"/>
            <ac:spMk id="7" creationId="{1FFA4A19-A5CE-FF67-BFA6-7651DD2F26CA}"/>
          </ac:spMkLst>
        </pc:spChg>
        <pc:spChg chg="del">
          <ac:chgData name="Clint Andrews" userId="577de8b18638c992" providerId="LiveId" clId="{F1BB05DD-19C4-43AD-8B00-27049FDD245B}" dt="2022-10-16T01:23:36.975" v="940" actId="478"/>
          <ac:spMkLst>
            <pc:docMk/>
            <pc:sldMk cId="583454868" sldId="259"/>
            <ac:spMk id="8" creationId="{1D879AC2-E3B9-C1A4-4B41-3EBD5D856373}"/>
          </ac:spMkLst>
        </pc:spChg>
        <pc:spChg chg="del">
          <ac:chgData name="Clint Andrews" userId="577de8b18638c992" providerId="LiveId" clId="{F1BB05DD-19C4-43AD-8B00-27049FDD245B}" dt="2022-10-16T01:23:31.543" v="938" actId="478"/>
          <ac:spMkLst>
            <pc:docMk/>
            <pc:sldMk cId="583454868" sldId="259"/>
            <ac:spMk id="9" creationId="{9132F6F2-07FE-0EFE-B622-F9FB60D5AFF1}"/>
          </ac:spMkLst>
        </pc:spChg>
        <pc:spChg chg="del">
          <ac:chgData name="Clint Andrews" userId="577de8b18638c992" providerId="LiveId" clId="{F1BB05DD-19C4-43AD-8B00-27049FDD245B}" dt="2022-10-16T01:23:28.731" v="937" actId="478"/>
          <ac:spMkLst>
            <pc:docMk/>
            <pc:sldMk cId="583454868" sldId="259"/>
            <ac:spMk id="10" creationId="{6D0780C5-27ED-5E30-C972-26C8C95A9029}"/>
          </ac:spMkLst>
        </pc:spChg>
        <pc:spChg chg="del">
          <ac:chgData name="Clint Andrews" userId="577de8b18638c992" providerId="LiveId" clId="{F1BB05DD-19C4-43AD-8B00-27049FDD245B}" dt="2022-10-16T01:23:04.338" v="925" actId="478"/>
          <ac:spMkLst>
            <pc:docMk/>
            <pc:sldMk cId="583454868" sldId="259"/>
            <ac:spMk id="11" creationId="{AA10E9B7-3F44-72F4-55C1-BBC4647CBB97}"/>
          </ac:spMkLst>
        </pc:spChg>
        <pc:spChg chg="del">
          <ac:chgData name="Clint Andrews" userId="577de8b18638c992" providerId="LiveId" clId="{F1BB05DD-19C4-43AD-8B00-27049FDD245B}" dt="2022-10-16T01:23:06.334" v="926" actId="478"/>
          <ac:spMkLst>
            <pc:docMk/>
            <pc:sldMk cId="583454868" sldId="259"/>
            <ac:spMk id="12" creationId="{47449854-0C5F-39DE-AF8E-2480DE61FDA7}"/>
          </ac:spMkLst>
        </pc:spChg>
        <pc:spChg chg="del">
          <ac:chgData name="Clint Andrews" userId="577de8b18638c992" providerId="LiveId" clId="{F1BB05DD-19C4-43AD-8B00-27049FDD245B}" dt="2022-10-16T01:23:02.013" v="924" actId="478"/>
          <ac:spMkLst>
            <pc:docMk/>
            <pc:sldMk cId="583454868" sldId="259"/>
            <ac:spMk id="13" creationId="{2DD86C15-0672-00C4-60E9-AAFB05AB3CF7}"/>
          </ac:spMkLst>
        </pc:spChg>
        <pc:grpChg chg="del">
          <ac:chgData name="Clint Andrews" userId="577de8b18638c992" providerId="LiveId" clId="{F1BB05DD-19C4-43AD-8B00-27049FDD245B}" dt="2022-10-16T01:23:25.836" v="936" actId="478"/>
          <ac:grpSpMkLst>
            <pc:docMk/>
            <pc:sldMk cId="583454868" sldId="259"/>
            <ac:grpSpMk id="132" creationId="{EDBFF354-B1AE-F550-49AC-64DE87815F5A}"/>
          </ac:grpSpMkLst>
        </pc:grpChg>
        <pc:grpChg chg="del">
          <ac:chgData name="Clint Andrews" userId="577de8b18638c992" providerId="LiveId" clId="{F1BB05DD-19C4-43AD-8B00-27049FDD245B}" dt="2022-10-16T01:23:23.460" v="935" actId="478"/>
          <ac:grpSpMkLst>
            <pc:docMk/>
            <pc:sldMk cId="583454868" sldId="259"/>
            <ac:grpSpMk id="133" creationId="{27825741-F8EE-8458-2234-42A7A2BCDC59}"/>
          </ac:grpSpMkLst>
        </pc:grpChg>
        <pc:grpChg chg="del">
          <ac:chgData name="Clint Andrews" userId="577de8b18638c992" providerId="LiveId" clId="{F1BB05DD-19C4-43AD-8B00-27049FDD245B}" dt="2022-10-16T01:23:21.796" v="934" actId="478"/>
          <ac:grpSpMkLst>
            <pc:docMk/>
            <pc:sldMk cId="583454868" sldId="259"/>
            <ac:grpSpMk id="140" creationId="{93D9E0CF-4B65-E402-24E4-4486560FE035}"/>
          </ac:grpSpMkLst>
        </pc:grpChg>
        <pc:grpChg chg="del">
          <ac:chgData name="Clint Andrews" userId="577de8b18638c992" providerId="LiveId" clId="{F1BB05DD-19C4-43AD-8B00-27049FDD245B}" dt="2022-10-16T01:23:20.087" v="933" actId="478"/>
          <ac:grpSpMkLst>
            <pc:docMk/>
            <pc:sldMk cId="583454868" sldId="259"/>
            <ac:grpSpMk id="147" creationId="{BE75C390-C37F-8BD3-C330-CD9DF11D0613}"/>
          </ac:grpSpMkLst>
        </pc:grpChg>
        <pc:grpChg chg="del">
          <ac:chgData name="Clint Andrews" userId="577de8b18638c992" providerId="LiveId" clId="{F1BB05DD-19C4-43AD-8B00-27049FDD245B}" dt="2022-10-16T01:23:18.336" v="932" actId="478"/>
          <ac:grpSpMkLst>
            <pc:docMk/>
            <pc:sldMk cId="583454868" sldId="259"/>
            <ac:grpSpMk id="154" creationId="{C705E0DF-12DE-2C38-6079-819AC484D5AB}"/>
          </ac:grpSpMkLst>
        </pc:grpChg>
        <pc:grpChg chg="del">
          <ac:chgData name="Clint Andrews" userId="577de8b18638c992" providerId="LiveId" clId="{F1BB05DD-19C4-43AD-8B00-27049FDD245B}" dt="2022-10-16T01:23:16.138" v="931" actId="478"/>
          <ac:grpSpMkLst>
            <pc:docMk/>
            <pc:sldMk cId="583454868" sldId="259"/>
            <ac:grpSpMk id="161" creationId="{E06D796C-D5DB-F198-99F5-A9F65E28D071}"/>
          </ac:grpSpMkLst>
        </pc:grpChg>
        <pc:grpChg chg="del">
          <ac:chgData name="Clint Andrews" userId="577de8b18638c992" providerId="LiveId" clId="{F1BB05DD-19C4-43AD-8B00-27049FDD245B}" dt="2022-10-16T01:23:14.273" v="930" actId="478"/>
          <ac:grpSpMkLst>
            <pc:docMk/>
            <pc:sldMk cId="583454868" sldId="259"/>
            <ac:grpSpMk id="168" creationId="{D121EA30-9EC2-CD49-790E-2FE92849E2AA}"/>
          </ac:grpSpMkLst>
        </pc:grpChg>
        <pc:grpChg chg="del">
          <ac:chgData name="Clint Andrews" userId="577de8b18638c992" providerId="LiveId" clId="{F1BB05DD-19C4-43AD-8B00-27049FDD245B}" dt="2022-10-16T01:23:10.387" v="928" actId="478"/>
          <ac:grpSpMkLst>
            <pc:docMk/>
            <pc:sldMk cId="583454868" sldId="259"/>
            <ac:grpSpMk id="175" creationId="{7DAC3DEE-2FC1-D664-BA1C-584015C717D5}"/>
          </ac:grpSpMkLst>
        </pc:grpChg>
        <pc:grpChg chg="del">
          <ac:chgData name="Clint Andrews" userId="577de8b18638c992" providerId="LiveId" clId="{F1BB05DD-19C4-43AD-8B00-27049FDD245B}" dt="2022-10-16T01:23:12.417" v="929" actId="478"/>
          <ac:grpSpMkLst>
            <pc:docMk/>
            <pc:sldMk cId="583454868" sldId="259"/>
            <ac:grpSpMk id="182" creationId="{98CBE5D8-8A52-89DE-1A68-C9D465034B54}"/>
          </ac:grpSpMkLst>
        </pc:grpChg>
        <pc:grpChg chg="del">
          <ac:chgData name="Clint Andrews" userId="577de8b18638c992" providerId="LiveId" clId="{F1BB05DD-19C4-43AD-8B00-27049FDD245B}" dt="2022-10-16T01:23:08.348" v="927" actId="478"/>
          <ac:grpSpMkLst>
            <pc:docMk/>
            <pc:sldMk cId="583454868" sldId="259"/>
            <ac:grpSpMk id="189" creationId="{082AEC6E-4E74-1DD7-2832-9FBE0BDE9939}"/>
          </ac:grpSpMkLst>
        </pc:grpChg>
      </pc:sldChg>
      <pc:sldChg chg="delSp modSp add mod modAnim">
        <pc:chgData name="Clint Andrews" userId="577de8b18638c992" providerId="LiveId" clId="{F1BB05DD-19C4-43AD-8B00-27049FDD245B}" dt="2022-10-16T01:47:32.389" v="1700"/>
        <pc:sldMkLst>
          <pc:docMk/>
          <pc:sldMk cId="1785799533" sldId="260"/>
        </pc:sldMkLst>
        <pc:spChg chg="mod">
          <ac:chgData name="Clint Andrews" userId="577de8b18638c992" providerId="LiveId" clId="{F1BB05DD-19C4-43AD-8B00-27049FDD245B}" dt="2022-10-16T01:31:31.990" v="1323" actId="20577"/>
          <ac:spMkLst>
            <pc:docMk/>
            <pc:sldMk cId="1785799533" sldId="260"/>
            <ac:spMk id="2" creationId="{2809C947-04F6-8D24-FEC8-5C01569926D2}"/>
          </ac:spMkLst>
        </pc:spChg>
        <pc:spChg chg="mod">
          <ac:chgData name="Clint Andrews" userId="577de8b18638c992" providerId="LiveId" clId="{F1BB05DD-19C4-43AD-8B00-27049FDD245B}" dt="2022-10-16T01:45:30.480" v="1684" actId="20577"/>
          <ac:spMkLst>
            <pc:docMk/>
            <pc:sldMk cId="1785799533" sldId="260"/>
            <ac:spMk id="3" creationId="{6350474D-104A-12FD-8845-057B101245A0}"/>
          </ac:spMkLst>
        </pc:spChg>
        <pc:spChg chg="mod">
          <ac:chgData name="Clint Andrews" userId="577de8b18638c992" providerId="LiveId" clId="{F1BB05DD-19C4-43AD-8B00-27049FDD245B}" dt="2022-10-16T01:42:18.429" v="1485" actId="1036"/>
          <ac:spMkLst>
            <pc:docMk/>
            <pc:sldMk cId="1785799533" sldId="260"/>
            <ac:spMk id="4" creationId="{8DAA9E7C-B8AD-6E04-9154-323E7EFC40D3}"/>
          </ac:spMkLst>
        </pc:spChg>
        <pc:spChg chg="del">
          <ac:chgData name="Clint Andrews" userId="577de8b18638c992" providerId="LiveId" clId="{F1BB05DD-19C4-43AD-8B00-27049FDD245B}" dt="2022-10-16T01:32:43.915" v="1442" actId="478"/>
          <ac:spMkLst>
            <pc:docMk/>
            <pc:sldMk cId="1785799533" sldId="260"/>
            <ac:spMk id="5" creationId="{E9CF2580-5A75-5F91-B006-F1EBB12308BE}"/>
          </ac:spMkLst>
        </pc:spChg>
        <pc:spChg chg="mod">
          <ac:chgData name="Clint Andrews" userId="577de8b18638c992" providerId="LiveId" clId="{F1BB05DD-19C4-43AD-8B00-27049FDD245B}" dt="2022-10-16T01:42:18.429" v="1485" actId="1036"/>
          <ac:spMkLst>
            <pc:docMk/>
            <pc:sldMk cId="1785799533" sldId="260"/>
            <ac:spMk id="6" creationId="{729948D1-59B3-0072-0AF2-3D6067A930FD}"/>
          </ac:spMkLst>
        </pc:spChg>
        <pc:spChg chg="mod">
          <ac:chgData name="Clint Andrews" userId="577de8b18638c992" providerId="LiveId" clId="{F1BB05DD-19C4-43AD-8B00-27049FDD245B}" dt="2022-10-16T01:42:18.429" v="1485" actId="1036"/>
          <ac:spMkLst>
            <pc:docMk/>
            <pc:sldMk cId="1785799533" sldId="260"/>
            <ac:spMk id="7" creationId="{1FFA4A19-A5CE-FF67-BFA6-7651DD2F26CA}"/>
          </ac:spMkLst>
        </pc:spChg>
        <pc:spChg chg="mod">
          <ac:chgData name="Clint Andrews" userId="577de8b18638c992" providerId="LiveId" clId="{F1BB05DD-19C4-43AD-8B00-27049FDD245B}" dt="2022-10-16T01:42:18.429" v="1485" actId="1036"/>
          <ac:spMkLst>
            <pc:docMk/>
            <pc:sldMk cId="1785799533" sldId="260"/>
            <ac:spMk id="8" creationId="{1D879AC2-E3B9-C1A4-4B41-3EBD5D856373}"/>
          </ac:spMkLst>
        </pc:spChg>
        <pc:spChg chg="del">
          <ac:chgData name="Clint Andrews" userId="577de8b18638c992" providerId="LiveId" clId="{F1BB05DD-19C4-43AD-8B00-27049FDD245B}" dt="2022-10-16T01:32:42.057" v="1441" actId="478"/>
          <ac:spMkLst>
            <pc:docMk/>
            <pc:sldMk cId="1785799533" sldId="260"/>
            <ac:spMk id="9" creationId="{9132F6F2-07FE-0EFE-B622-F9FB60D5AFF1}"/>
          </ac:spMkLst>
        </pc:spChg>
        <pc:spChg chg="del">
          <ac:chgData name="Clint Andrews" userId="577de8b18638c992" providerId="LiveId" clId="{F1BB05DD-19C4-43AD-8B00-27049FDD245B}" dt="2022-10-16T01:32:39.925" v="1440" actId="478"/>
          <ac:spMkLst>
            <pc:docMk/>
            <pc:sldMk cId="1785799533" sldId="260"/>
            <ac:spMk id="10" creationId="{6D0780C5-27ED-5E30-C972-26C8C95A9029}"/>
          </ac:spMkLst>
        </pc:spChg>
        <pc:spChg chg="del">
          <ac:chgData name="Clint Andrews" userId="577de8b18638c992" providerId="LiveId" clId="{F1BB05DD-19C4-43AD-8B00-27049FDD245B}" dt="2022-10-16T01:32:37.515" v="1439" actId="478"/>
          <ac:spMkLst>
            <pc:docMk/>
            <pc:sldMk cId="1785799533" sldId="260"/>
            <ac:spMk id="11" creationId="{AA10E9B7-3F44-72F4-55C1-BBC4647CBB97}"/>
          </ac:spMkLst>
        </pc:spChg>
        <pc:spChg chg="del">
          <ac:chgData name="Clint Andrews" userId="577de8b18638c992" providerId="LiveId" clId="{F1BB05DD-19C4-43AD-8B00-27049FDD245B}" dt="2022-10-16T01:32:36.203" v="1438" actId="478"/>
          <ac:spMkLst>
            <pc:docMk/>
            <pc:sldMk cId="1785799533" sldId="260"/>
            <ac:spMk id="12" creationId="{47449854-0C5F-39DE-AF8E-2480DE61FDA7}"/>
          </ac:spMkLst>
        </pc:spChg>
        <pc:spChg chg="del">
          <ac:chgData name="Clint Andrews" userId="577de8b18638c992" providerId="LiveId" clId="{F1BB05DD-19C4-43AD-8B00-27049FDD245B}" dt="2022-10-16T01:41:52.400" v="1448" actId="478"/>
          <ac:spMkLst>
            <pc:docMk/>
            <pc:sldMk cId="1785799533" sldId="260"/>
            <ac:spMk id="13" creationId="{2DD86C15-0672-00C4-60E9-AAFB05AB3CF7}"/>
          </ac:spMkLst>
        </pc:spChg>
        <pc:grpChg chg="del">
          <ac:chgData name="Clint Andrews" userId="577de8b18638c992" providerId="LiveId" clId="{F1BB05DD-19C4-43AD-8B00-27049FDD245B}" dt="2022-10-16T01:41:50.321" v="1447" actId="478"/>
          <ac:grpSpMkLst>
            <pc:docMk/>
            <pc:sldMk cId="1785799533" sldId="260"/>
            <ac:grpSpMk id="132" creationId="{EDBFF354-B1AE-F550-49AC-64DE87815F5A}"/>
          </ac:grpSpMkLst>
        </pc:grpChg>
        <pc:grpChg chg="del">
          <ac:chgData name="Clint Andrews" userId="577de8b18638c992" providerId="LiveId" clId="{F1BB05DD-19C4-43AD-8B00-27049FDD245B}" dt="2022-10-16T01:41:48.116" v="1446" actId="478"/>
          <ac:grpSpMkLst>
            <pc:docMk/>
            <pc:sldMk cId="1785799533" sldId="260"/>
            <ac:grpSpMk id="133" creationId="{27825741-F8EE-8458-2234-42A7A2BCDC59}"/>
          </ac:grpSpMkLst>
        </pc:grpChg>
        <pc:grpChg chg="del">
          <ac:chgData name="Clint Andrews" userId="577de8b18638c992" providerId="LiveId" clId="{F1BB05DD-19C4-43AD-8B00-27049FDD245B}" dt="2022-10-16T01:41:46.326" v="1445" actId="478"/>
          <ac:grpSpMkLst>
            <pc:docMk/>
            <pc:sldMk cId="1785799533" sldId="260"/>
            <ac:grpSpMk id="140" creationId="{93D9E0CF-4B65-E402-24E4-4486560FE035}"/>
          </ac:grpSpMkLst>
        </pc:grpChg>
        <pc:grpChg chg="del">
          <ac:chgData name="Clint Andrews" userId="577de8b18638c992" providerId="LiveId" clId="{F1BB05DD-19C4-43AD-8B00-27049FDD245B}" dt="2022-10-16T01:41:44.493" v="1444" actId="478"/>
          <ac:grpSpMkLst>
            <pc:docMk/>
            <pc:sldMk cId="1785799533" sldId="260"/>
            <ac:grpSpMk id="147" creationId="{BE75C390-C37F-8BD3-C330-CD9DF11D0613}"/>
          </ac:grpSpMkLst>
        </pc:grpChg>
        <pc:grpChg chg="del">
          <ac:chgData name="Clint Andrews" userId="577de8b18638c992" providerId="LiveId" clId="{F1BB05DD-19C4-43AD-8B00-27049FDD245B}" dt="2022-10-16T01:41:42.445" v="1443" actId="478"/>
          <ac:grpSpMkLst>
            <pc:docMk/>
            <pc:sldMk cId="1785799533" sldId="260"/>
            <ac:grpSpMk id="154" creationId="{C705E0DF-12DE-2C38-6079-819AC484D5AB}"/>
          </ac:grpSpMkLst>
        </pc:grpChg>
        <pc:grpChg chg="del">
          <ac:chgData name="Clint Andrews" userId="577de8b18638c992" providerId="LiveId" clId="{F1BB05DD-19C4-43AD-8B00-27049FDD245B}" dt="2022-10-16T01:41:54.601" v="1449" actId="478"/>
          <ac:grpSpMkLst>
            <pc:docMk/>
            <pc:sldMk cId="1785799533" sldId="260"/>
            <ac:grpSpMk id="161" creationId="{E06D796C-D5DB-F198-99F5-A9F65E28D071}"/>
          </ac:grpSpMkLst>
        </pc:grpChg>
        <pc:grpChg chg="del">
          <ac:chgData name="Clint Andrews" userId="577de8b18638c992" providerId="LiveId" clId="{F1BB05DD-19C4-43AD-8B00-27049FDD245B}" dt="2022-10-16T01:41:57.226" v="1450" actId="478"/>
          <ac:grpSpMkLst>
            <pc:docMk/>
            <pc:sldMk cId="1785799533" sldId="260"/>
            <ac:grpSpMk id="168" creationId="{D121EA30-9EC2-CD49-790E-2FE92849E2AA}"/>
          </ac:grpSpMkLst>
        </pc:grpChg>
        <pc:grpChg chg="del">
          <ac:chgData name="Clint Andrews" userId="577de8b18638c992" providerId="LiveId" clId="{F1BB05DD-19C4-43AD-8B00-27049FDD245B}" dt="2022-10-16T01:42:01.467" v="1452" actId="478"/>
          <ac:grpSpMkLst>
            <pc:docMk/>
            <pc:sldMk cId="1785799533" sldId="260"/>
            <ac:grpSpMk id="175" creationId="{7DAC3DEE-2FC1-D664-BA1C-584015C717D5}"/>
          </ac:grpSpMkLst>
        </pc:grpChg>
        <pc:grpChg chg="del">
          <ac:chgData name="Clint Andrews" userId="577de8b18638c992" providerId="LiveId" clId="{F1BB05DD-19C4-43AD-8B00-27049FDD245B}" dt="2022-10-16T01:41:59.221" v="1451" actId="478"/>
          <ac:grpSpMkLst>
            <pc:docMk/>
            <pc:sldMk cId="1785799533" sldId="260"/>
            <ac:grpSpMk id="182" creationId="{98CBE5D8-8A52-89DE-1A68-C9D465034B54}"/>
          </ac:grpSpMkLst>
        </pc:grpChg>
        <pc:grpChg chg="del">
          <ac:chgData name="Clint Andrews" userId="577de8b18638c992" providerId="LiveId" clId="{F1BB05DD-19C4-43AD-8B00-27049FDD245B}" dt="2022-10-16T01:42:03.396" v="1453" actId="478"/>
          <ac:grpSpMkLst>
            <pc:docMk/>
            <pc:sldMk cId="1785799533" sldId="260"/>
            <ac:grpSpMk id="189" creationId="{082AEC6E-4E74-1DD7-2832-9FBE0BDE9939}"/>
          </ac:grpSpMkLst>
        </pc:grpChg>
      </pc:sldChg>
      <pc:sldChg chg="addSp delSp modSp add mod">
        <pc:chgData name="Clint Andrews" userId="577de8b18638c992" providerId="LiveId" clId="{F1BB05DD-19C4-43AD-8B00-27049FDD245B}" dt="2022-10-16T02:11:26.231" v="2878"/>
        <pc:sldMkLst>
          <pc:docMk/>
          <pc:sldMk cId="2415944424" sldId="261"/>
        </pc:sldMkLst>
        <pc:spChg chg="mod">
          <ac:chgData name="Clint Andrews" userId="577de8b18638c992" providerId="LiveId" clId="{F1BB05DD-19C4-43AD-8B00-27049FDD245B}" dt="2022-10-16T01:49:00.962" v="1796" actId="1035"/>
          <ac:spMkLst>
            <pc:docMk/>
            <pc:sldMk cId="2415944424" sldId="261"/>
            <ac:spMk id="2" creationId="{2809C947-04F6-8D24-FEC8-5C01569926D2}"/>
          </ac:spMkLst>
        </pc:spChg>
        <pc:spChg chg="mod">
          <ac:chgData name="Clint Andrews" userId="577de8b18638c992" providerId="LiveId" clId="{F1BB05DD-19C4-43AD-8B00-27049FDD245B}" dt="2022-10-16T02:09:53.973" v="2871" actId="20577"/>
          <ac:spMkLst>
            <pc:docMk/>
            <pc:sldMk cId="2415944424" sldId="261"/>
            <ac:spMk id="3" creationId="{6350474D-104A-12FD-8845-057B101245A0}"/>
          </ac:spMkLst>
        </pc:spChg>
        <pc:spChg chg="mod">
          <ac:chgData name="Clint Andrews" userId="577de8b18638c992" providerId="LiveId" clId="{F1BB05DD-19C4-43AD-8B00-27049FDD245B}" dt="2022-10-16T02:09:07.689" v="2847" actId="1036"/>
          <ac:spMkLst>
            <pc:docMk/>
            <pc:sldMk cId="2415944424" sldId="261"/>
            <ac:spMk id="4" creationId="{8DAA9E7C-B8AD-6E04-9154-323E7EFC40D3}"/>
          </ac:spMkLst>
        </pc:spChg>
        <pc:spChg chg="mod">
          <ac:chgData name="Clint Andrews" userId="577de8b18638c992" providerId="LiveId" clId="{F1BB05DD-19C4-43AD-8B00-27049FDD245B}" dt="2022-10-16T02:09:07.689" v="2847" actId="1036"/>
          <ac:spMkLst>
            <pc:docMk/>
            <pc:sldMk cId="2415944424" sldId="261"/>
            <ac:spMk id="5" creationId="{E9CF2580-5A75-5F91-B006-F1EBB12308BE}"/>
          </ac:spMkLst>
        </pc:spChg>
        <pc:spChg chg="mod">
          <ac:chgData name="Clint Andrews" userId="577de8b18638c992" providerId="LiveId" clId="{F1BB05DD-19C4-43AD-8B00-27049FDD245B}" dt="2022-10-16T02:09:07.689" v="2847" actId="1036"/>
          <ac:spMkLst>
            <pc:docMk/>
            <pc:sldMk cId="2415944424" sldId="261"/>
            <ac:spMk id="6" creationId="{729948D1-59B3-0072-0AF2-3D6067A930FD}"/>
          </ac:spMkLst>
        </pc:spChg>
        <pc:spChg chg="del">
          <ac:chgData name="Clint Andrews" userId="577de8b18638c992" providerId="LiveId" clId="{F1BB05DD-19C4-43AD-8B00-27049FDD245B}" dt="2022-10-16T01:48:10.002" v="1701" actId="478"/>
          <ac:spMkLst>
            <pc:docMk/>
            <pc:sldMk cId="2415944424" sldId="261"/>
            <ac:spMk id="7" creationId="{1FFA4A19-A5CE-FF67-BFA6-7651DD2F26CA}"/>
          </ac:spMkLst>
        </pc:spChg>
        <pc:spChg chg="del">
          <ac:chgData name="Clint Andrews" userId="577de8b18638c992" providerId="LiveId" clId="{F1BB05DD-19C4-43AD-8B00-27049FDD245B}" dt="2022-10-16T01:48:11.783" v="1702" actId="478"/>
          <ac:spMkLst>
            <pc:docMk/>
            <pc:sldMk cId="2415944424" sldId="261"/>
            <ac:spMk id="8" creationId="{1D879AC2-E3B9-C1A4-4B41-3EBD5D856373}"/>
          </ac:spMkLst>
        </pc:spChg>
        <pc:spChg chg="del">
          <ac:chgData name="Clint Andrews" userId="577de8b18638c992" providerId="LiveId" clId="{F1BB05DD-19C4-43AD-8B00-27049FDD245B}" dt="2022-10-16T01:51:36.842" v="1898" actId="478"/>
          <ac:spMkLst>
            <pc:docMk/>
            <pc:sldMk cId="2415944424" sldId="261"/>
            <ac:spMk id="9" creationId="{9132F6F2-07FE-0EFE-B622-F9FB60D5AFF1}"/>
          </ac:spMkLst>
        </pc:spChg>
        <pc:spChg chg="del">
          <ac:chgData name="Clint Andrews" userId="577de8b18638c992" providerId="LiveId" clId="{F1BB05DD-19C4-43AD-8B00-27049FDD245B}" dt="2022-10-16T01:51:33.733" v="1897" actId="478"/>
          <ac:spMkLst>
            <pc:docMk/>
            <pc:sldMk cId="2415944424" sldId="261"/>
            <ac:spMk id="10" creationId="{6D0780C5-27ED-5E30-C972-26C8C95A9029}"/>
          </ac:spMkLst>
        </pc:spChg>
        <pc:spChg chg="del">
          <ac:chgData name="Clint Andrews" userId="577de8b18638c992" providerId="LiveId" clId="{F1BB05DD-19C4-43AD-8B00-27049FDD245B}" dt="2022-10-16T01:51:27.202" v="1896" actId="478"/>
          <ac:spMkLst>
            <pc:docMk/>
            <pc:sldMk cId="2415944424" sldId="261"/>
            <ac:spMk id="11" creationId="{AA10E9B7-3F44-72F4-55C1-BBC4647CBB97}"/>
          </ac:spMkLst>
        </pc:spChg>
        <pc:spChg chg="del">
          <ac:chgData name="Clint Andrews" userId="577de8b18638c992" providerId="LiveId" clId="{F1BB05DD-19C4-43AD-8B00-27049FDD245B}" dt="2022-10-16T01:51:25.749" v="1895" actId="478"/>
          <ac:spMkLst>
            <pc:docMk/>
            <pc:sldMk cId="2415944424" sldId="261"/>
            <ac:spMk id="12" creationId="{47449854-0C5F-39DE-AF8E-2480DE61FDA7}"/>
          </ac:spMkLst>
        </pc:spChg>
        <pc:spChg chg="del">
          <ac:chgData name="Clint Andrews" userId="577de8b18638c992" providerId="LiveId" clId="{F1BB05DD-19C4-43AD-8B00-27049FDD245B}" dt="2022-10-16T01:51:23.389" v="1894" actId="478"/>
          <ac:spMkLst>
            <pc:docMk/>
            <pc:sldMk cId="2415944424" sldId="261"/>
            <ac:spMk id="13" creationId="{2DD86C15-0672-00C4-60E9-AAFB05AB3CF7}"/>
          </ac:spMkLst>
        </pc:spChg>
        <pc:spChg chg="add mod">
          <ac:chgData name="Clint Andrews" userId="577de8b18638c992" providerId="LiveId" clId="{F1BB05DD-19C4-43AD-8B00-27049FDD245B}" dt="2022-10-16T02:09:07.689" v="2847" actId="1036"/>
          <ac:spMkLst>
            <pc:docMk/>
            <pc:sldMk cId="2415944424" sldId="261"/>
            <ac:spMk id="14" creationId="{9E86CEFD-A92E-A683-52A2-AB5D6BB3EA99}"/>
          </ac:spMkLst>
        </pc:spChg>
        <pc:spChg chg="add mod">
          <ac:chgData name="Clint Andrews" userId="577de8b18638c992" providerId="LiveId" clId="{F1BB05DD-19C4-43AD-8B00-27049FDD245B}" dt="2022-10-16T02:09:07.689" v="2847" actId="1036"/>
          <ac:spMkLst>
            <pc:docMk/>
            <pc:sldMk cId="2415944424" sldId="261"/>
            <ac:spMk id="15" creationId="{18386899-981D-5D51-FE35-6C572FB046D5}"/>
          </ac:spMkLst>
        </pc:spChg>
        <pc:spChg chg="add mod">
          <ac:chgData name="Clint Andrews" userId="577de8b18638c992" providerId="LiveId" clId="{F1BB05DD-19C4-43AD-8B00-27049FDD245B}" dt="2022-10-16T02:09:07.689" v="2847" actId="1036"/>
          <ac:spMkLst>
            <pc:docMk/>
            <pc:sldMk cId="2415944424" sldId="261"/>
            <ac:spMk id="16" creationId="{B605D1D9-1CDD-E739-FD0A-01493D240F7D}"/>
          </ac:spMkLst>
        </pc:spChg>
        <pc:spChg chg="add mod">
          <ac:chgData name="Clint Andrews" userId="577de8b18638c992" providerId="LiveId" clId="{F1BB05DD-19C4-43AD-8B00-27049FDD245B}" dt="2022-10-16T02:02:33.319" v="2515" actId="555"/>
          <ac:spMkLst>
            <pc:docMk/>
            <pc:sldMk cId="2415944424" sldId="261"/>
            <ac:spMk id="17" creationId="{EAE39AAB-4F32-9452-614A-9F06A093BA7B}"/>
          </ac:spMkLst>
        </pc:spChg>
        <pc:spChg chg="add mod">
          <ac:chgData name="Clint Andrews" userId="577de8b18638c992" providerId="LiveId" clId="{F1BB05DD-19C4-43AD-8B00-27049FDD245B}" dt="2022-10-16T02:02:33.319" v="2515" actId="555"/>
          <ac:spMkLst>
            <pc:docMk/>
            <pc:sldMk cId="2415944424" sldId="261"/>
            <ac:spMk id="18" creationId="{D08749C3-62EC-B771-8665-54E5CA554069}"/>
          </ac:spMkLst>
        </pc:spChg>
        <pc:spChg chg="add mod">
          <ac:chgData name="Clint Andrews" userId="577de8b18638c992" providerId="LiveId" clId="{F1BB05DD-19C4-43AD-8B00-27049FDD245B}" dt="2022-10-16T02:02:33.319" v="2515" actId="555"/>
          <ac:spMkLst>
            <pc:docMk/>
            <pc:sldMk cId="2415944424" sldId="261"/>
            <ac:spMk id="19" creationId="{8FC97713-165F-5BC8-3207-4E2C8A6AC8A8}"/>
          </ac:spMkLst>
        </pc:spChg>
        <pc:spChg chg="add mod">
          <ac:chgData name="Clint Andrews" userId="577de8b18638c992" providerId="LiveId" clId="{F1BB05DD-19C4-43AD-8B00-27049FDD245B}" dt="2022-10-16T02:03:04.481" v="2559" actId="688"/>
          <ac:spMkLst>
            <pc:docMk/>
            <pc:sldMk cId="2415944424" sldId="261"/>
            <ac:spMk id="20" creationId="{862EF0DD-FDC1-5B9B-5E39-4FF3094BDC41}"/>
          </ac:spMkLst>
        </pc:spChg>
        <pc:spChg chg="add mod">
          <ac:chgData name="Clint Andrews" userId="577de8b18638c992" providerId="LiveId" clId="{F1BB05DD-19C4-43AD-8B00-27049FDD245B}" dt="2022-10-16T02:03:29.087" v="2579" actId="1036"/>
          <ac:spMkLst>
            <pc:docMk/>
            <pc:sldMk cId="2415944424" sldId="261"/>
            <ac:spMk id="21" creationId="{8B641B65-B40A-917F-A039-42A713D290C5}"/>
          </ac:spMkLst>
        </pc:spChg>
        <pc:spChg chg="add mod">
          <ac:chgData name="Clint Andrews" userId="577de8b18638c992" providerId="LiveId" clId="{F1BB05DD-19C4-43AD-8B00-27049FDD245B}" dt="2022-10-16T02:03:36.368" v="2581" actId="1036"/>
          <ac:spMkLst>
            <pc:docMk/>
            <pc:sldMk cId="2415944424" sldId="261"/>
            <ac:spMk id="22" creationId="{8D56DCA2-F9CB-E9A8-4954-A909B6B0ABDC}"/>
          </ac:spMkLst>
        </pc:spChg>
        <pc:spChg chg="add mod">
          <ac:chgData name="Clint Andrews" userId="577de8b18638c992" providerId="LiveId" clId="{F1BB05DD-19C4-43AD-8B00-27049FDD245B}" dt="2022-10-16T02:03:32.072" v="2580" actId="1036"/>
          <ac:spMkLst>
            <pc:docMk/>
            <pc:sldMk cId="2415944424" sldId="261"/>
            <ac:spMk id="23" creationId="{2DE33093-4649-AB51-0B73-ECD46DC16694}"/>
          </ac:spMkLst>
        </pc:spChg>
        <pc:spChg chg="add del mod">
          <ac:chgData name="Clint Andrews" userId="577de8b18638c992" providerId="LiveId" clId="{F1BB05DD-19C4-43AD-8B00-27049FDD245B}" dt="2022-10-16T02:06:38.386" v="2635" actId="478"/>
          <ac:spMkLst>
            <pc:docMk/>
            <pc:sldMk cId="2415944424" sldId="261"/>
            <ac:spMk id="24" creationId="{D434C9BD-766D-84C3-1512-B3189FDC83D8}"/>
          </ac:spMkLst>
        </pc:spChg>
        <pc:spChg chg="add del mod">
          <ac:chgData name="Clint Andrews" userId="577de8b18638c992" providerId="LiveId" clId="{F1BB05DD-19C4-43AD-8B00-27049FDD245B}" dt="2022-10-16T02:06:41.266" v="2636" actId="478"/>
          <ac:spMkLst>
            <pc:docMk/>
            <pc:sldMk cId="2415944424" sldId="261"/>
            <ac:spMk id="25" creationId="{5DF67E31-8768-CAE4-31F3-67D109336195}"/>
          </ac:spMkLst>
        </pc:spChg>
        <pc:spChg chg="add mod">
          <ac:chgData name="Clint Andrews" userId="577de8b18638c992" providerId="LiveId" clId="{F1BB05DD-19C4-43AD-8B00-27049FDD245B}" dt="2022-10-16T02:07:02.366" v="2646" actId="20577"/>
          <ac:spMkLst>
            <pc:docMk/>
            <pc:sldMk cId="2415944424" sldId="261"/>
            <ac:spMk id="26" creationId="{65EDC798-4A66-F258-20D3-A5A8622FA9FA}"/>
          </ac:spMkLst>
        </pc:spChg>
        <pc:spChg chg="add mod">
          <ac:chgData name="Clint Andrews" userId="577de8b18638c992" providerId="LiveId" clId="{F1BB05DD-19C4-43AD-8B00-27049FDD245B}" dt="2022-10-16T02:07:17.506" v="2659" actId="20577"/>
          <ac:spMkLst>
            <pc:docMk/>
            <pc:sldMk cId="2415944424" sldId="261"/>
            <ac:spMk id="27" creationId="{26EE99F9-19B8-9B27-DF66-02F869A0CA26}"/>
          </ac:spMkLst>
        </pc:spChg>
        <pc:spChg chg="add del mod">
          <ac:chgData name="Clint Andrews" userId="577de8b18638c992" providerId="LiveId" clId="{F1BB05DD-19C4-43AD-8B00-27049FDD245B}" dt="2022-10-16T02:11:26.231" v="2878"/>
          <ac:spMkLst>
            <pc:docMk/>
            <pc:sldMk cId="2415944424" sldId="261"/>
            <ac:spMk id="28" creationId="{2C350F47-C1CB-0063-B95F-421A98D4D5E7}"/>
          </ac:spMkLst>
        </pc:spChg>
        <pc:spChg chg="add del mod">
          <ac:chgData name="Clint Andrews" userId="577de8b18638c992" providerId="LiveId" clId="{F1BB05DD-19C4-43AD-8B00-27049FDD245B}" dt="2022-10-16T02:11:26.231" v="2878"/>
          <ac:spMkLst>
            <pc:docMk/>
            <pc:sldMk cId="2415944424" sldId="261"/>
            <ac:spMk id="29" creationId="{D3F14AA1-2B51-AB19-9C4C-94DEE1FC04CB}"/>
          </ac:spMkLst>
        </pc:spChg>
        <pc:spChg chg="add del mod">
          <ac:chgData name="Clint Andrews" userId="577de8b18638c992" providerId="LiveId" clId="{F1BB05DD-19C4-43AD-8B00-27049FDD245B}" dt="2022-10-16T02:11:26.231" v="2878"/>
          <ac:spMkLst>
            <pc:docMk/>
            <pc:sldMk cId="2415944424" sldId="261"/>
            <ac:spMk id="30" creationId="{42218E76-D567-5C31-B64F-B61980F7AD1F}"/>
          </ac:spMkLst>
        </pc:spChg>
        <pc:spChg chg="add del mod">
          <ac:chgData name="Clint Andrews" userId="577de8b18638c992" providerId="LiveId" clId="{F1BB05DD-19C4-43AD-8B00-27049FDD245B}" dt="2022-10-16T02:11:26.231" v="2878"/>
          <ac:spMkLst>
            <pc:docMk/>
            <pc:sldMk cId="2415944424" sldId="261"/>
            <ac:spMk id="31" creationId="{CEA71FD7-F831-6E24-F1D0-3EF4A743FFB0}"/>
          </ac:spMkLst>
        </pc:spChg>
        <pc:spChg chg="add del mod">
          <ac:chgData name="Clint Andrews" userId="577de8b18638c992" providerId="LiveId" clId="{F1BB05DD-19C4-43AD-8B00-27049FDD245B}" dt="2022-10-16T02:11:26.231" v="2878"/>
          <ac:spMkLst>
            <pc:docMk/>
            <pc:sldMk cId="2415944424" sldId="261"/>
            <ac:spMk id="101" creationId="{5B8974DD-A878-2BC8-85E6-630AC9B80066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04" creationId="{33067D66-5AB1-3BBE-8406-D938CADF4093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05" creationId="{9FBF15E3-86CA-9CE5-458A-E83EB3948BF1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07" creationId="{A6289267-F968-C949-256D-596B0C3C6BA4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08" creationId="{D9290C43-4E52-94C0-2BB4-9CDA8A1324A1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11" creationId="{BF332692-CF9E-1D21-9356-833C055F4AE1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12" creationId="{DD6DA649-38C8-8AA7-4A7C-3AB271243401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14" creationId="{244BCCEB-A231-2E9E-6CC2-7B59638D24C4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15" creationId="{EF630CC4-33C3-EB88-5E02-DAE02FCB0CE9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18" creationId="{DF90B709-9E7C-CFEF-933D-91A9CE7AB9B0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19" creationId="{CB09A130-811B-7D11-A50A-EB3B9D34FF8C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21" creationId="{68C62D03-438E-B29F-DACE-0A5A0BEE6214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22" creationId="{D2646552-9166-BCE4-0B65-1CE03968C948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25" creationId="{8CF5C940-0526-2FEE-67C0-63FD93942E9A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26" creationId="{24EEA748-0C91-8881-ED1E-42B42DAD4AB1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28" creationId="{A794FAE1-55A2-405E-B8F0-467CD7EE1C36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29" creationId="{3FD73E7F-24E2-683C-B33A-2EFCADE59E28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97" creationId="{29C22E44-7E96-71E3-62E4-92A0E79E3DA8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198" creationId="{87A3B4A1-AEA0-55EE-4BF1-D288ECA73893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00" creationId="{9B39E5BB-4BDE-EBFF-5E00-B35E7DFC66DA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01" creationId="{8B8A7775-328C-9A35-A863-1548E3DC2B0F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04" creationId="{6E325157-BDC9-DD0B-9F5A-9BE8EB4AC50E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05" creationId="{28C1500E-D9B0-62B9-9E18-C1933D4C7DFF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07" creationId="{DC51A0E2-228D-F699-28EC-B74AB4B6514B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08" creationId="{D5D093C1-ECF6-2781-6C94-0B2C2CE8395A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11" creationId="{3BC5D8F3-5E20-3994-E7C5-902E41987D64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12" creationId="{EB48AC4C-2C84-45CD-F31C-EC46267807FC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14" creationId="{D86A1D82-64D9-51EB-E8A0-C30D94D23CB5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15" creationId="{86989465-B386-D62D-1A9E-7F40980FEDA6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18" creationId="{3A520C74-66C0-2B2D-3B51-EDBAAB00F181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19" creationId="{45C1D9CB-43A5-1504-8C18-A5E74C154C69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21" creationId="{9CF61CC1-95D9-F9DC-26CE-F06719CD0222}"/>
          </ac:spMkLst>
        </pc:spChg>
        <pc:spChg chg="mod">
          <ac:chgData name="Clint Andrews" userId="577de8b18638c992" providerId="LiveId" clId="{F1BB05DD-19C4-43AD-8B00-27049FDD245B}" dt="2022-10-16T02:10:44.645" v="2873"/>
          <ac:spMkLst>
            <pc:docMk/>
            <pc:sldMk cId="2415944424" sldId="261"/>
            <ac:spMk id="222" creationId="{180BC885-DF4D-3BC0-928D-636F5617364D}"/>
          </ac:spMkLst>
        </pc:spChg>
        <pc:spChg chg="mod">
          <ac:chgData name="Clint Andrews" userId="577de8b18638c992" providerId="LiveId" clId="{F1BB05DD-19C4-43AD-8B00-27049FDD245B}" dt="2022-10-16T02:11:13.419" v="2875"/>
          <ac:spMkLst>
            <pc:docMk/>
            <pc:sldMk cId="2415944424" sldId="261"/>
            <ac:spMk id="225" creationId="{B2E6CB7E-A6A3-1AF6-F868-AE7C94967E6F}"/>
          </ac:spMkLst>
        </pc:spChg>
        <pc:spChg chg="mod">
          <ac:chgData name="Clint Andrews" userId="577de8b18638c992" providerId="LiveId" clId="{F1BB05DD-19C4-43AD-8B00-27049FDD245B}" dt="2022-10-16T02:11:13.419" v="2875"/>
          <ac:spMkLst>
            <pc:docMk/>
            <pc:sldMk cId="2415944424" sldId="261"/>
            <ac:spMk id="226" creationId="{90375C75-EEB4-9927-084B-F507A5FF1287}"/>
          </ac:spMkLst>
        </pc:spChg>
        <pc:spChg chg="mod">
          <ac:chgData name="Clint Andrews" userId="577de8b18638c992" providerId="LiveId" clId="{F1BB05DD-19C4-43AD-8B00-27049FDD245B}" dt="2022-10-16T02:11:13.419" v="2875"/>
          <ac:spMkLst>
            <pc:docMk/>
            <pc:sldMk cId="2415944424" sldId="261"/>
            <ac:spMk id="228" creationId="{A9FA8BAF-8DB4-3BC1-2FB7-3DEBC504020D}"/>
          </ac:spMkLst>
        </pc:spChg>
        <pc:spChg chg="mod">
          <ac:chgData name="Clint Andrews" userId="577de8b18638c992" providerId="LiveId" clId="{F1BB05DD-19C4-43AD-8B00-27049FDD245B}" dt="2022-10-16T02:11:13.419" v="2875"/>
          <ac:spMkLst>
            <pc:docMk/>
            <pc:sldMk cId="2415944424" sldId="261"/>
            <ac:spMk id="229" creationId="{3265ED1B-DCB3-EBE4-CE54-8E2E3BEEAF4A}"/>
          </ac:spMkLst>
        </pc:spChg>
        <pc:spChg chg="mod">
          <ac:chgData name="Clint Andrews" userId="577de8b18638c992" providerId="LiveId" clId="{F1BB05DD-19C4-43AD-8B00-27049FDD245B}" dt="2022-10-16T02:11:13.419" v="2875"/>
          <ac:spMkLst>
            <pc:docMk/>
            <pc:sldMk cId="2415944424" sldId="261"/>
            <ac:spMk id="232" creationId="{3D973003-5934-BEAA-2896-C453503EA6DE}"/>
          </ac:spMkLst>
        </pc:spChg>
        <pc:spChg chg="mod">
          <ac:chgData name="Clint Andrews" userId="577de8b18638c992" providerId="LiveId" clId="{F1BB05DD-19C4-43AD-8B00-27049FDD245B}" dt="2022-10-16T02:11:13.419" v="2875"/>
          <ac:spMkLst>
            <pc:docMk/>
            <pc:sldMk cId="2415944424" sldId="261"/>
            <ac:spMk id="233" creationId="{F8594EC6-493D-D86D-CF44-8A90A644F6E4}"/>
          </ac:spMkLst>
        </pc:spChg>
        <pc:spChg chg="mod">
          <ac:chgData name="Clint Andrews" userId="577de8b18638c992" providerId="LiveId" clId="{F1BB05DD-19C4-43AD-8B00-27049FDD245B}" dt="2022-10-16T02:11:13.419" v="2875"/>
          <ac:spMkLst>
            <pc:docMk/>
            <pc:sldMk cId="2415944424" sldId="261"/>
            <ac:spMk id="235" creationId="{621E9C91-8153-CD28-DD2B-B4A569920B11}"/>
          </ac:spMkLst>
        </pc:spChg>
        <pc:spChg chg="mod">
          <ac:chgData name="Clint Andrews" userId="577de8b18638c992" providerId="LiveId" clId="{F1BB05DD-19C4-43AD-8B00-27049FDD245B}" dt="2022-10-16T02:11:13.419" v="2875"/>
          <ac:spMkLst>
            <pc:docMk/>
            <pc:sldMk cId="2415944424" sldId="261"/>
            <ac:spMk id="236" creationId="{B4B4DCC1-FF84-4E17-6ED6-B5B89863363D}"/>
          </ac:spMkLst>
        </pc:spChg>
        <pc:grpChg chg="add del mod">
          <ac:chgData name="Clint Andrews" userId="577de8b18638c992" providerId="LiveId" clId="{F1BB05DD-19C4-43AD-8B00-27049FDD245B}" dt="2022-10-16T02:11:26.231" v="2878"/>
          <ac:grpSpMkLst>
            <pc:docMk/>
            <pc:sldMk cId="2415944424" sldId="261"/>
            <ac:grpSpMk id="102" creationId="{AE197DDE-F5B2-8A4E-1FF1-943BF72518AF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103" creationId="{A8FEB1A0-4640-F9EA-17AF-D16B2735436A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106" creationId="{5DFD9AD3-8D37-6CAA-2EF3-F55A3B098F51}"/>
          </ac:grpSpMkLst>
        </pc:grpChg>
        <pc:grpChg chg="add del mod">
          <ac:chgData name="Clint Andrews" userId="577de8b18638c992" providerId="LiveId" clId="{F1BB05DD-19C4-43AD-8B00-27049FDD245B}" dt="2022-10-16T02:11:26.231" v="2878"/>
          <ac:grpSpMkLst>
            <pc:docMk/>
            <pc:sldMk cId="2415944424" sldId="261"/>
            <ac:grpSpMk id="109" creationId="{48557951-88D0-E1D5-6FA2-C3A65D2DBE1C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110" creationId="{4F71EECA-78D3-B49D-9049-5DA7DC4F87DB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113" creationId="{CB660BB1-1143-36D0-42E3-C84FD2537366}"/>
          </ac:grpSpMkLst>
        </pc:grpChg>
        <pc:grpChg chg="add del mod">
          <ac:chgData name="Clint Andrews" userId="577de8b18638c992" providerId="LiveId" clId="{F1BB05DD-19C4-43AD-8B00-27049FDD245B}" dt="2022-10-16T02:11:26.231" v="2878"/>
          <ac:grpSpMkLst>
            <pc:docMk/>
            <pc:sldMk cId="2415944424" sldId="261"/>
            <ac:grpSpMk id="116" creationId="{F02D88D2-288F-5BC8-0919-BD69F110EB60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117" creationId="{6C03F4ED-4CD7-DA6E-FECC-B7B697DB9771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120" creationId="{15F02F94-93CC-76CE-36E9-0ED8FBEAA2A4}"/>
          </ac:grpSpMkLst>
        </pc:grpChg>
        <pc:grpChg chg="add del mod">
          <ac:chgData name="Clint Andrews" userId="577de8b18638c992" providerId="LiveId" clId="{F1BB05DD-19C4-43AD-8B00-27049FDD245B}" dt="2022-10-16T02:11:26.231" v="2878"/>
          <ac:grpSpMkLst>
            <pc:docMk/>
            <pc:sldMk cId="2415944424" sldId="261"/>
            <ac:grpSpMk id="123" creationId="{C3F7C14D-6FC0-E456-299D-5463E0A7F450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124" creationId="{7BCE50A0-BD71-921E-D4ED-5BEC2F2D2069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127" creationId="{359B076E-924B-C9E6-37C4-2F54E329F390}"/>
          </ac:grpSpMkLst>
        </pc:grpChg>
        <pc:grpChg chg="add del mod">
          <ac:chgData name="Clint Andrews" userId="577de8b18638c992" providerId="LiveId" clId="{F1BB05DD-19C4-43AD-8B00-27049FDD245B}" dt="2022-10-16T02:11:26.231" v="2878"/>
          <ac:grpSpMkLst>
            <pc:docMk/>
            <pc:sldMk cId="2415944424" sldId="261"/>
            <ac:grpSpMk id="130" creationId="{A8702737-4735-51B5-3556-EA2E0C9ED3AB}"/>
          </ac:grpSpMkLst>
        </pc:grpChg>
        <pc:grpChg chg="del">
          <ac:chgData name="Clint Andrews" userId="577de8b18638c992" providerId="LiveId" clId="{F1BB05DD-19C4-43AD-8B00-27049FDD245B}" dt="2022-10-16T01:51:03.093" v="1885" actId="478"/>
          <ac:grpSpMkLst>
            <pc:docMk/>
            <pc:sldMk cId="2415944424" sldId="261"/>
            <ac:grpSpMk id="132" creationId="{EDBFF354-B1AE-F550-49AC-64DE87815F5A}"/>
          </ac:grpSpMkLst>
        </pc:grpChg>
        <pc:grpChg chg="del">
          <ac:chgData name="Clint Andrews" userId="577de8b18638c992" providerId="LiveId" clId="{F1BB05DD-19C4-43AD-8B00-27049FDD245B}" dt="2022-10-16T01:51:01.518" v="1884" actId="478"/>
          <ac:grpSpMkLst>
            <pc:docMk/>
            <pc:sldMk cId="2415944424" sldId="261"/>
            <ac:grpSpMk id="133" creationId="{27825741-F8EE-8458-2234-42A7A2BCDC59}"/>
          </ac:grpSpMkLst>
        </pc:grpChg>
        <pc:grpChg chg="del">
          <ac:chgData name="Clint Andrews" userId="577de8b18638c992" providerId="LiveId" clId="{F1BB05DD-19C4-43AD-8B00-27049FDD245B}" dt="2022-10-16T01:51:04.736" v="1886" actId="478"/>
          <ac:grpSpMkLst>
            <pc:docMk/>
            <pc:sldMk cId="2415944424" sldId="261"/>
            <ac:grpSpMk id="140" creationId="{93D9E0CF-4B65-E402-24E4-4486560FE035}"/>
          </ac:grpSpMkLst>
        </pc:grpChg>
        <pc:grpChg chg="del">
          <ac:chgData name="Clint Andrews" userId="577de8b18638c992" providerId="LiveId" clId="{F1BB05DD-19C4-43AD-8B00-27049FDD245B}" dt="2022-10-16T01:51:06.490" v="1887" actId="478"/>
          <ac:grpSpMkLst>
            <pc:docMk/>
            <pc:sldMk cId="2415944424" sldId="261"/>
            <ac:grpSpMk id="147" creationId="{BE75C390-C37F-8BD3-C330-CD9DF11D0613}"/>
          </ac:grpSpMkLst>
        </pc:grpChg>
        <pc:grpChg chg="del">
          <ac:chgData name="Clint Andrews" userId="577de8b18638c992" providerId="LiveId" clId="{F1BB05DD-19C4-43AD-8B00-27049FDD245B}" dt="2022-10-16T01:51:08.891" v="1888" actId="478"/>
          <ac:grpSpMkLst>
            <pc:docMk/>
            <pc:sldMk cId="2415944424" sldId="261"/>
            <ac:grpSpMk id="154" creationId="{C705E0DF-12DE-2C38-6079-819AC484D5AB}"/>
          </ac:grpSpMkLst>
        </pc:grpChg>
        <pc:grpChg chg="del">
          <ac:chgData name="Clint Andrews" userId="577de8b18638c992" providerId="LiveId" clId="{F1BB05DD-19C4-43AD-8B00-27049FDD245B}" dt="2022-10-16T01:51:11.972" v="1889" actId="478"/>
          <ac:grpSpMkLst>
            <pc:docMk/>
            <pc:sldMk cId="2415944424" sldId="261"/>
            <ac:grpSpMk id="161" creationId="{E06D796C-D5DB-F198-99F5-A9F65E28D071}"/>
          </ac:grpSpMkLst>
        </pc:grpChg>
        <pc:grpChg chg="del">
          <ac:chgData name="Clint Andrews" userId="577de8b18638c992" providerId="LiveId" clId="{F1BB05DD-19C4-43AD-8B00-27049FDD245B}" dt="2022-10-16T01:51:13.745" v="1890" actId="478"/>
          <ac:grpSpMkLst>
            <pc:docMk/>
            <pc:sldMk cId="2415944424" sldId="261"/>
            <ac:grpSpMk id="168" creationId="{D121EA30-9EC2-CD49-790E-2FE92849E2AA}"/>
          </ac:grpSpMkLst>
        </pc:grpChg>
        <pc:grpChg chg="del">
          <ac:chgData name="Clint Andrews" userId="577de8b18638c992" providerId="LiveId" clId="{F1BB05DD-19C4-43AD-8B00-27049FDD245B}" dt="2022-10-16T01:51:19.170" v="1892" actId="478"/>
          <ac:grpSpMkLst>
            <pc:docMk/>
            <pc:sldMk cId="2415944424" sldId="261"/>
            <ac:grpSpMk id="175" creationId="{7DAC3DEE-2FC1-D664-BA1C-584015C717D5}"/>
          </ac:grpSpMkLst>
        </pc:grpChg>
        <pc:grpChg chg="del">
          <ac:chgData name="Clint Andrews" userId="577de8b18638c992" providerId="LiveId" clId="{F1BB05DD-19C4-43AD-8B00-27049FDD245B}" dt="2022-10-16T01:51:15.733" v="1891" actId="478"/>
          <ac:grpSpMkLst>
            <pc:docMk/>
            <pc:sldMk cId="2415944424" sldId="261"/>
            <ac:grpSpMk id="182" creationId="{98CBE5D8-8A52-89DE-1A68-C9D465034B54}"/>
          </ac:grpSpMkLst>
        </pc:grpChg>
        <pc:grpChg chg="del">
          <ac:chgData name="Clint Andrews" userId="577de8b18638c992" providerId="LiveId" clId="{F1BB05DD-19C4-43AD-8B00-27049FDD245B}" dt="2022-10-16T01:51:21.437" v="1893" actId="478"/>
          <ac:grpSpMkLst>
            <pc:docMk/>
            <pc:sldMk cId="2415944424" sldId="261"/>
            <ac:grpSpMk id="189" creationId="{082AEC6E-4E74-1DD7-2832-9FBE0BDE9939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196" creationId="{93F15F53-29B2-32D2-1FDF-69CDBDC0CC14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199" creationId="{7FD87608-A035-3924-AE26-49DF8C4B8050}"/>
          </ac:grpSpMkLst>
        </pc:grpChg>
        <pc:grpChg chg="add del mod">
          <ac:chgData name="Clint Andrews" userId="577de8b18638c992" providerId="LiveId" clId="{F1BB05DD-19C4-43AD-8B00-27049FDD245B}" dt="2022-10-16T02:11:26.231" v="2878"/>
          <ac:grpSpMkLst>
            <pc:docMk/>
            <pc:sldMk cId="2415944424" sldId="261"/>
            <ac:grpSpMk id="202" creationId="{56094B00-D8FB-FB9D-2CDC-4E3415DA62C3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203" creationId="{BFFB5378-9111-1EC3-EA30-651D2EF4EE99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206" creationId="{4BE933D0-45EE-CA3B-35BD-F1C7E2967E9A}"/>
          </ac:grpSpMkLst>
        </pc:grpChg>
        <pc:grpChg chg="add del mod">
          <ac:chgData name="Clint Andrews" userId="577de8b18638c992" providerId="LiveId" clId="{F1BB05DD-19C4-43AD-8B00-27049FDD245B}" dt="2022-10-16T02:11:26.231" v="2878"/>
          <ac:grpSpMkLst>
            <pc:docMk/>
            <pc:sldMk cId="2415944424" sldId="261"/>
            <ac:grpSpMk id="209" creationId="{4F0B5671-6C09-70D2-ACB9-83DAC139FBFA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210" creationId="{029B3602-99C5-713F-F70D-481B20E34AAD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213" creationId="{42653949-0E70-8B1B-630C-FDCD800DEAF7}"/>
          </ac:grpSpMkLst>
        </pc:grpChg>
        <pc:grpChg chg="add del mod">
          <ac:chgData name="Clint Andrews" userId="577de8b18638c992" providerId="LiveId" clId="{F1BB05DD-19C4-43AD-8B00-27049FDD245B}" dt="2022-10-16T02:11:26.231" v="2878"/>
          <ac:grpSpMkLst>
            <pc:docMk/>
            <pc:sldMk cId="2415944424" sldId="261"/>
            <ac:grpSpMk id="216" creationId="{A463C4A1-C6E8-E0E6-808D-7EA07573757B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217" creationId="{E439A769-DB21-9D4E-C4B3-AE6D516E1D55}"/>
          </ac:grpSpMkLst>
        </pc:grpChg>
        <pc:grpChg chg="mod">
          <ac:chgData name="Clint Andrews" userId="577de8b18638c992" providerId="LiveId" clId="{F1BB05DD-19C4-43AD-8B00-27049FDD245B}" dt="2022-10-16T02:10:44.645" v="2873"/>
          <ac:grpSpMkLst>
            <pc:docMk/>
            <pc:sldMk cId="2415944424" sldId="261"/>
            <ac:grpSpMk id="220" creationId="{7E2E6BE1-EC6A-00EE-D943-15CF9D01C7F6}"/>
          </ac:grpSpMkLst>
        </pc:grpChg>
        <pc:grpChg chg="add del mod">
          <ac:chgData name="Clint Andrews" userId="577de8b18638c992" providerId="LiveId" clId="{F1BB05DD-19C4-43AD-8B00-27049FDD245B}" dt="2022-10-16T02:11:24.199" v="2876"/>
          <ac:grpSpMkLst>
            <pc:docMk/>
            <pc:sldMk cId="2415944424" sldId="261"/>
            <ac:grpSpMk id="223" creationId="{DC4F134B-3423-6474-6E08-8031FFB3AEBE}"/>
          </ac:grpSpMkLst>
        </pc:grpChg>
        <pc:grpChg chg="mod">
          <ac:chgData name="Clint Andrews" userId="577de8b18638c992" providerId="LiveId" clId="{F1BB05DD-19C4-43AD-8B00-27049FDD245B}" dt="2022-10-16T02:11:13.419" v="2875"/>
          <ac:grpSpMkLst>
            <pc:docMk/>
            <pc:sldMk cId="2415944424" sldId="261"/>
            <ac:grpSpMk id="224" creationId="{0610CAD2-B672-B8CA-37E5-19D2BCD79978}"/>
          </ac:grpSpMkLst>
        </pc:grpChg>
        <pc:grpChg chg="mod">
          <ac:chgData name="Clint Andrews" userId="577de8b18638c992" providerId="LiveId" clId="{F1BB05DD-19C4-43AD-8B00-27049FDD245B}" dt="2022-10-16T02:11:13.419" v="2875"/>
          <ac:grpSpMkLst>
            <pc:docMk/>
            <pc:sldMk cId="2415944424" sldId="261"/>
            <ac:grpSpMk id="227" creationId="{68713093-6D7A-F4C9-532C-1CE76A7BF692}"/>
          </ac:grpSpMkLst>
        </pc:grpChg>
        <pc:grpChg chg="add del mod">
          <ac:chgData name="Clint Andrews" userId="577de8b18638c992" providerId="LiveId" clId="{F1BB05DD-19C4-43AD-8B00-27049FDD245B}" dt="2022-10-16T02:11:24.199" v="2876"/>
          <ac:grpSpMkLst>
            <pc:docMk/>
            <pc:sldMk cId="2415944424" sldId="261"/>
            <ac:grpSpMk id="230" creationId="{7BE6684C-02D4-594E-1078-3360722B824F}"/>
          </ac:grpSpMkLst>
        </pc:grpChg>
        <pc:grpChg chg="mod">
          <ac:chgData name="Clint Andrews" userId="577de8b18638c992" providerId="LiveId" clId="{F1BB05DD-19C4-43AD-8B00-27049FDD245B}" dt="2022-10-16T02:11:13.419" v="2875"/>
          <ac:grpSpMkLst>
            <pc:docMk/>
            <pc:sldMk cId="2415944424" sldId="261"/>
            <ac:grpSpMk id="231" creationId="{FE7B4613-A198-0A1A-25E2-9D836AFEF261}"/>
          </ac:grpSpMkLst>
        </pc:grpChg>
        <pc:grpChg chg="mod">
          <ac:chgData name="Clint Andrews" userId="577de8b18638c992" providerId="LiveId" clId="{F1BB05DD-19C4-43AD-8B00-27049FDD245B}" dt="2022-10-16T02:11:13.419" v="2875"/>
          <ac:grpSpMkLst>
            <pc:docMk/>
            <pc:sldMk cId="2415944424" sldId="261"/>
            <ac:grpSpMk id="234" creationId="{46B0397E-D2F1-2D4C-5A95-9DB4F069E3BD}"/>
          </ac:grpSpMkLst>
        </pc:grpChg>
      </pc:sldChg>
      <pc:sldChg chg="add del">
        <pc:chgData name="Clint Andrews" userId="577de8b18638c992" providerId="LiveId" clId="{F1BB05DD-19C4-43AD-8B00-27049FDD245B}" dt="2022-10-16T02:54:59.132" v="5142" actId="47"/>
        <pc:sldMkLst>
          <pc:docMk/>
          <pc:sldMk cId="1861332609" sldId="262"/>
        </pc:sldMkLst>
      </pc:sldChg>
      <pc:sldChg chg="add del">
        <pc:chgData name="Clint Andrews" userId="577de8b18638c992" providerId="LiveId" clId="{F1BB05DD-19C4-43AD-8B00-27049FDD245B}" dt="2022-10-16T02:55:00.350" v="5143" actId="47"/>
        <pc:sldMkLst>
          <pc:docMk/>
          <pc:sldMk cId="3829928220" sldId="263"/>
        </pc:sldMkLst>
      </pc:sldChg>
      <pc:sldChg chg="add del">
        <pc:chgData name="Clint Andrews" userId="577de8b18638c992" providerId="LiveId" clId="{F1BB05DD-19C4-43AD-8B00-27049FDD245B}" dt="2022-10-16T02:55:01.190" v="5144" actId="47"/>
        <pc:sldMkLst>
          <pc:docMk/>
          <pc:sldMk cId="2540866710" sldId="264"/>
        </pc:sldMkLst>
      </pc:sldChg>
      <pc:sldChg chg="add del">
        <pc:chgData name="Clint Andrews" userId="577de8b18638c992" providerId="LiveId" clId="{F1BB05DD-19C4-43AD-8B00-27049FDD245B}" dt="2022-10-16T02:55:01.911" v="5145" actId="47"/>
        <pc:sldMkLst>
          <pc:docMk/>
          <pc:sldMk cId="3910787786" sldId="265"/>
        </pc:sldMkLst>
      </pc:sldChg>
      <pc:sldChg chg="add del">
        <pc:chgData name="Clint Andrews" userId="577de8b18638c992" providerId="LiveId" clId="{F1BB05DD-19C4-43AD-8B00-27049FDD245B}" dt="2022-10-16T02:55:02.901" v="5146" actId="47"/>
        <pc:sldMkLst>
          <pc:docMk/>
          <pc:sldMk cId="543193219" sldId="266"/>
        </pc:sldMkLst>
      </pc:sldChg>
      <pc:sldChg chg="add del">
        <pc:chgData name="Clint Andrews" userId="577de8b18638c992" providerId="LiveId" clId="{F1BB05DD-19C4-43AD-8B00-27049FDD245B}" dt="2022-10-16T02:55:03.582" v="5147" actId="47"/>
        <pc:sldMkLst>
          <pc:docMk/>
          <pc:sldMk cId="1007795984" sldId="267"/>
        </pc:sldMkLst>
      </pc:sldChg>
      <pc:sldChg chg="add del">
        <pc:chgData name="Clint Andrews" userId="577de8b18638c992" providerId="LiveId" clId="{F1BB05DD-19C4-43AD-8B00-27049FDD245B}" dt="2022-10-16T02:55:04.147" v="5148" actId="47"/>
        <pc:sldMkLst>
          <pc:docMk/>
          <pc:sldMk cId="3233068121" sldId="268"/>
        </pc:sldMkLst>
      </pc:sldChg>
      <pc:sldChg chg="add del">
        <pc:chgData name="Clint Andrews" userId="577de8b18638c992" providerId="LiveId" clId="{F1BB05DD-19C4-43AD-8B00-27049FDD245B}" dt="2022-10-16T02:55:04.710" v="5149" actId="47"/>
        <pc:sldMkLst>
          <pc:docMk/>
          <pc:sldMk cId="375517786" sldId="269"/>
        </pc:sldMkLst>
      </pc:sldChg>
      <pc:sldChg chg="new del">
        <pc:chgData name="Clint Andrews" userId="577de8b18638c992" providerId="LiveId" clId="{F1BB05DD-19C4-43AD-8B00-27049FDD245B}" dt="2022-10-16T02:55:09.120" v="5151" actId="47"/>
        <pc:sldMkLst>
          <pc:docMk/>
          <pc:sldMk cId="2338023759" sldId="270"/>
        </pc:sldMkLst>
      </pc:sldChg>
      <pc:sldChg chg="delSp modSp add del mod">
        <pc:chgData name="Clint Andrews" userId="577de8b18638c992" providerId="LiveId" clId="{F1BB05DD-19C4-43AD-8B00-27049FDD245B}" dt="2022-10-16T02:55:06.840" v="5150" actId="47"/>
        <pc:sldMkLst>
          <pc:docMk/>
          <pc:sldMk cId="2037599227" sldId="271"/>
        </pc:sldMkLst>
        <pc:spChg chg="mod">
          <ac:chgData name="Clint Andrews" userId="577de8b18638c992" providerId="LiveId" clId="{F1BB05DD-19C4-43AD-8B00-27049FDD245B}" dt="2022-10-15T18:17:22.974" v="26" actId="555"/>
          <ac:spMkLst>
            <pc:docMk/>
            <pc:sldMk cId="2037599227" sldId="271"/>
            <ac:spMk id="4" creationId="{8DAA9E7C-B8AD-6E04-9154-323E7EFC40D3}"/>
          </ac:spMkLst>
        </pc:spChg>
        <pc:spChg chg="mod">
          <ac:chgData name="Clint Andrews" userId="577de8b18638c992" providerId="LiveId" clId="{F1BB05DD-19C4-43AD-8B00-27049FDD245B}" dt="2022-10-15T18:17:22.974" v="26" actId="555"/>
          <ac:spMkLst>
            <pc:docMk/>
            <pc:sldMk cId="2037599227" sldId="271"/>
            <ac:spMk id="6" creationId="{729948D1-59B3-0072-0AF2-3D6067A930FD}"/>
          </ac:spMkLst>
        </pc:spChg>
        <pc:spChg chg="del">
          <ac:chgData name="Clint Andrews" userId="577de8b18638c992" providerId="LiveId" clId="{F1BB05DD-19C4-43AD-8B00-27049FDD245B}" dt="2022-10-15T18:15:55.782" v="15" actId="478"/>
          <ac:spMkLst>
            <pc:docMk/>
            <pc:sldMk cId="2037599227" sldId="271"/>
            <ac:spMk id="13" creationId="{2DD86C15-0672-00C4-60E9-AAFB05AB3CF7}"/>
          </ac:spMkLst>
        </pc:spChg>
        <pc:grpChg chg="del">
          <ac:chgData name="Clint Andrews" userId="577de8b18638c992" providerId="LiveId" clId="{F1BB05DD-19C4-43AD-8B00-27049FDD245B}" dt="2022-10-15T18:16:14.491" v="24" actId="478"/>
          <ac:grpSpMkLst>
            <pc:docMk/>
            <pc:sldMk cId="2037599227" sldId="271"/>
            <ac:grpSpMk id="132" creationId="{EDBFF354-B1AE-F550-49AC-64DE87815F5A}"/>
          </ac:grpSpMkLst>
        </pc:grpChg>
        <pc:grpChg chg="del">
          <ac:chgData name="Clint Andrews" userId="577de8b18638c992" providerId="LiveId" clId="{F1BB05DD-19C4-43AD-8B00-27049FDD245B}" dt="2022-10-15T18:16:12.522" v="23" actId="478"/>
          <ac:grpSpMkLst>
            <pc:docMk/>
            <pc:sldMk cId="2037599227" sldId="271"/>
            <ac:grpSpMk id="133" creationId="{27825741-F8EE-8458-2234-42A7A2BCDC59}"/>
          </ac:grpSpMkLst>
        </pc:grpChg>
        <pc:grpChg chg="del">
          <ac:chgData name="Clint Andrews" userId="577de8b18638c992" providerId="LiveId" clId="{F1BB05DD-19C4-43AD-8B00-27049FDD245B}" dt="2022-10-15T18:16:10.237" v="22" actId="478"/>
          <ac:grpSpMkLst>
            <pc:docMk/>
            <pc:sldMk cId="2037599227" sldId="271"/>
            <ac:grpSpMk id="140" creationId="{93D9E0CF-4B65-E402-24E4-4486560FE035}"/>
          </ac:grpSpMkLst>
        </pc:grpChg>
        <pc:grpChg chg="del">
          <ac:chgData name="Clint Andrews" userId="577de8b18638c992" providerId="LiveId" clId="{F1BB05DD-19C4-43AD-8B00-27049FDD245B}" dt="2022-10-15T18:16:08.447" v="21" actId="478"/>
          <ac:grpSpMkLst>
            <pc:docMk/>
            <pc:sldMk cId="2037599227" sldId="271"/>
            <ac:grpSpMk id="147" creationId="{BE75C390-C37F-8BD3-C330-CD9DF11D0613}"/>
          </ac:grpSpMkLst>
        </pc:grpChg>
        <pc:grpChg chg="del">
          <ac:chgData name="Clint Andrews" userId="577de8b18638c992" providerId="LiveId" clId="{F1BB05DD-19C4-43AD-8B00-27049FDD245B}" dt="2022-10-15T18:15:53.395" v="14" actId="478"/>
          <ac:grpSpMkLst>
            <pc:docMk/>
            <pc:sldMk cId="2037599227" sldId="271"/>
            <ac:grpSpMk id="154" creationId="{C705E0DF-12DE-2C38-6079-819AC484D5AB}"/>
          </ac:grpSpMkLst>
        </pc:grpChg>
        <pc:grpChg chg="del">
          <ac:chgData name="Clint Andrews" userId="577de8b18638c992" providerId="LiveId" clId="{F1BB05DD-19C4-43AD-8B00-27049FDD245B}" dt="2022-10-15T18:16:05.792" v="20" actId="478"/>
          <ac:grpSpMkLst>
            <pc:docMk/>
            <pc:sldMk cId="2037599227" sldId="271"/>
            <ac:grpSpMk id="161" creationId="{E06D796C-D5DB-F198-99F5-A9F65E28D071}"/>
          </ac:grpSpMkLst>
        </pc:grpChg>
        <pc:grpChg chg="del">
          <ac:chgData name="Clint Andrews" userId="577de8b18638c992" providerId="LiveId" clId="{F1BB05DD-19C4-43AD-8B00-27049FDD245B}" dt="2022-10-15T18:16:03.871" v="19" actId="478"/>
          <ac:grpSpMkLst>
            <pc:docMk/>
            <pc:sldMk cId="2037599227" sldId="271"/>
            <ac:grpSpMk id="168" creationId="{D121EA30-9EC2-CD49-790E-2FE92849E2AA}"/>
          </ac:grpSpMkLst>
        </pc:grpChg>
        <pc:grpChg chg="del">
          <ac:chgData name="Clint Andrews" userId="577de8b18638c992" providerId="LiveId" clId="{F1BB05DD-19C4-43AD-8B00-27049FDD245B}" dt="2022-10-15T18:15:59.767" v="17" actId="478"/>
          <ac:grpSpMkLst>
            <pc:docMk/>
            <pc:sldMk cId="2037599227" sldId="271"/>
            <ac:grpSpMk id="175" creationId="{7DAC3DEE-2FC1-D664-BA1C-584015C717D5}"/>
          </ac:grpSpMkLst>
        </pc:grpChg>
        <pc:grpChg chg="del">
          <ac:chgData name="Clint Andrews" userId="577de8b18638c992" providerId="LiveId" clId="{F1BB05DD-19C4-43AD-8B00-27049FDD245B}" dt="2022-10-15T18:16:01.842" v="18" actId="478"/>
          <ac:grpSpMkLst>
            <pc:docMk/>
            <pc:sldMk cId="2037599227" sldId="271"/>
            <ac:grpSpMk id="182" creationId="{98CBE5D8-8A52-89DE-1A68-C9D465034B54}"/>
          </ac:grpSpMkLst>
        </pc:grpChg>
        <pc:grpChg chg="del">
          <ac:chgData name="Clint Andrews" userId="577de8b18638c992" providerId="LiveId" clId="{F1BB05DD-19C4-43AD-8B00-27049FDD245B}" dt="2022-10-15T18:15:57.718" v="16" actId="478"/>
          <ac:grpSpMkLst>
            <pc:docMk/>
            <pc:sldMk cId="2037599227" sldId="271"/>
            <ac:grpSpMk id="189" creationId="{082AEC6E-4E74-1DD7-2832-9FBE0BDE9939}"/>
          </ac:grpSpMkLst>
        </pc:grpChg>
      </pc:sldChg>
      <pc:sldChg chg="delSp modSp add mod ord">
        <pc:chgData name="Clint Andrews" userId="577de8b18638c992" providerId="LiveId" clId="{F1BB05DD-19C4-43AD-8B00-27049FDD245B}" dt="2022-10-16T00:56:16.687" v="247" actId="478"/>
        <pc:sldMkLst>
          <pc:docMk/>
          <pc:sldMk cId="1398550214" sldId="272"/>
        </pc:sldMkLst>
        <pc:spChg chg="mod">
          <ac:chgData name="Clint Andrews" userId="577de8b18638c992" providerId="LiveId" clId="{F1BB05DD-19C4-43AD-8B00-27049FDD245B}" dt="2022-10-16T00:55:27.028" v="186" actId="20577"/>
          <ac:spMkLst>
            <pc:docMk/>
            <pc:sldMk cId="1398550214" sldId="272"/>
            <ac:spMk id="2" creationId="{2809C947-04F6-8D24-FEC8-5C01569926D2}"/>
          </ac:spMkLst>
        </pc:spChg>
        <pc:spChg chg="mod">
          <ac:chgData name="Clint Andrews" userId="577de8b18638c992" providerId="LiveId" clId="{F1BB05DD-19C4-43AD-8B00-27049FDD245B}" dt="2022-10-16T00:55:55.045" v="239" actId="20577"/>
          <ac:spMkLst>
            <pc:docMk/>
            <pc:sldMk cId="1398550214" sldId="272"/>
            <ac:spMk id="3" creationId="{6350474D-104A-12FD-8845-057B101245A0}"/>
          </ac:spMkLst>
        </pc:spChg>
        <pc:spChg chg="del">
          <ac:chgData name="Clint Andrews" userId="577de8b18638c992" providerId="LiveId" clId="{F1BB05DD-19C4-43AD-8B00-27049FDD245B}" dt="2022-10-16T00:56:07.594" v="244" actId="478"/>
          <ac:spMkLst>
            <pc:docMk/>
            <pc:sldMk cId="1398550214" sldId="272"/>
            <ac:spMk id="5" creationId="{E9CF2580-5A75-5F91-B006-F1EBB12308BE}"/>
          </ac:spMkLst>
        </pc:spChg>
        <pc:spChg chg="del">
          <ac:chgData name="Clint Andrews" userId="577de8b18638c992" providerId="LiveId" clId="{F1BB05DD-19C4-43AD-8B00-27049FDD245B}" dt="2022-10-16T00:56:02.886" v="242" actId="478"/>
          <ac:spMkLst>
            <pc:docMk/>
            <pc:sldMk cId="1398550214" sldId="272"/>
            <ac:spMk id="6" creationId="{729948D1-59B3-0072-0AF2-3D6067A930FD}"/>
          </ac:spMkLst>
        </pc:spChg>
        <pc:spChg chg="del">
          <ac:chgData name="Clint Andrews" userId="577de8b18638c992" providerId="LiveId" clId="{F1BB05DD-19C4-43AD-8B00-27049FDD245B}" dt="2022-10-16T00:55:59.829" v="241" actId="478"/>
          <ac:spMkLst>
            <pc:docMk/>
            <pc:sldMk cId="1398550214" sldId="272"/>
            <ac:spMk id="7" creationId="{1FFA4A19-A5CE-FF67-BFA6-7651DD2F26CA}"/>
          </ac:spMkLst>
        </pc:spChg>
        <pc:spChg chg="del">
          <ac:chgData name="Clint Andrews" userId="577de8b18638c992" providerId="LiveId" clId="{F1BB05DD-19C4-43AD-8B00-27049FDD245B}" dt="2022-10-16T00:55:58.126" v="240" actId="478"/>
          <ac:spMkLst>
            <pc:docMk/>
            <pc:sldMk cId="1398550214" sldId="272"/>
            <ac:spMk id="8" creationId="{1D879AC2-E3B9-C1A4-4B41-3EBD5D856373}"/>
          </ac:spMkLst>
        </pc:spChg>
        <pc:spChg chg="del">
          <ac:chgData name="Clint Andrews" userId="577de8b18638c992" providerId="LiveId" clId="{F1BB05DD-19C4-43AD-8B00-27049FDD245B}" dt="2022-10-16T00:56:09.629" v="245" actId="478"/>
          <ac:spMkLst>
            <pc:docMk/>
            <pc:sldMk cId="1398550214" sldId="272"/>
            <ac:spMk id="9" creationId="{9132F6F2-07FE-0EFE-B622-F9FB60D5AFF1}"/>
          </ac:spMkLst>
        </pc:spChg>
        <pc:spChg chg="del">
          <ac:chgData name="Clint Andrews" userId="577de8b18638c992" providerId="LiveId" clId="{F1BB05DD-19C4-43AD-8B00-27049FDD245B}" dt="2022-10-16T00:56:05.406" v="243" actId="478"/>
          <ac:spMkLst>
            <pc:docMk/>
            <pc:sldMk cId="1398550214" sldId="272"/>
            <ac:spMk id="10" creationId="{6D0780C5-27ED-5E30-C972-26C8C95A9029}"/>
          </ac:spMkLst>
        </pc:spChg>
        <pc:spChg chg="del">
          <ac:chgData name="Clint Andrews" userId="577de8b18638c992" providerId="LiveId" clId="{F1BB05DD-19C4-43AD-8B00-27049FDD245B}" dt="2022-10-16T00:56:16.687" v="247" actId="478"/>
          <ac:spMkLst>
            <pc:docMk/>
            <pc:sldMk cId="1398550214" sldId="272"/>
            <ac:spMk id="11" creationId="{AA10E9B7-3F44-72F4-55C1-BBC4647CBB97}"/>
          </ac:spMkLst>
        </pc:spChg>
        <pc:spChg chg="del">
          <ac:chgData name="Clint Andrews" userId="577de8b18638c992" providerId="LiveId" clId="{F1BB05DD-19C4-43AD-8B00-27049FDD245B}" dt="2022-10-16T00:56:11.750" v="246" actId="478"/>
          <ac:spMkLst>
            <pc:docMk/>
            <pc:sldMk cId="1398550214" sldId="272"/>
            <ac:spMk id="12" creationId="{47449854-0C5F-39DE-AF8E-2480DE61FDA7}"/>
          </ac:spMkLst>
        </pc:spChg>
      </pc:sldChg>
      <pc:sldChg chg="addSp modSp add mod ord modAnim">
        <pc:chgData name="Clint Andrews" userId="577de8b18638c992" providerId="LiveId" clId="{F1BB05DD-19C4-43AD-8B00-27049FDD245B}" dt="2022-10-16T01:21:44.109" v="855"/>
        <pc:sldMkLst>
          <pc:docMk/>
          <pc:sldMk cId="1826173807" sldId="273"/>
        </pc:sldMkLst>
        <pc:spChg chg="mod">
          <ac:chgData name="Clint Andrews" userId="577de8b18638c992" providerId="LiveId" clId="{F1BB05DD-19C4-43AD-8B00-27049FDD245B}" dt="2022-10-16T00:58:44.312" v="503" actId="6549"/>
          <ac:spMkLst>
            <pc:docMk/>
            <pc:sldMk cId="1826173807" sldId="273"/>
            <ac:spMk id="2" creationId="{2809C947-04F6-8D24-FEC8-5C01569926D2}"/>
          </ac:spMkLst>
        </pc:spChg>
        <pc:spChg chg="mod">
          <ac:chgData name="Clint Andrews" userId="577de8b18638c992" providerId="LiveId" clId="{F1BB05DD-19C4-43AD-8B00-27049FDD245B}" dt="2022-10-16T01:18:01.324" v="846" actId="20577"/>
          <ac:spMkLst>
            <pc:docMk/>
            <pc:sldMk cId="1826173807" sldId="273"/>
            <ac:spMk id="3" creationId="{6350474D-104A-12FD-8845-057B101245A0}"/>
          </ac:spMkLst>
        </pc:spChg>
        <pc:spChg chg="mod">
          <ac:chgData name="Clint Andrews" userId="577de8b18638c992" providerId="LiveId" clId="{F1BB05DD-19C4-43AD-8B00-27049FDD245B}" dt="2022-10-16T01:02:50.961" v="727" actId="1036"/>
          <ac:spMkLst>
            <pc:docMk/>
            <pc:sldMk cId="1826173807" sldId="273"/>
            <ac:spMk id="4" creationId="{8DAA9E7C-B8AD-6E04-9154-323E7EFC40D3}"/>
          </ac:spMkLst>
        </pc:spChg>
        <pc:spChg chg="add mod">
          <ac:chgData name="Clint Andrews" userId="577de8b18638c992" providerId="LiveId" clId="{F1BB05DD-19C4-43AD-8B00-27049FDD245B}" dt="2022-10-16T01:16:51.457" v="832" actId="1037"/>
          <ac:spMkLst>
            <pc:docMk/>
            <pc:sldMk cId="1826173807" sldId="273"/>
            <ac:spMk id="5" creationId="{6DCDC4A6-14BF-431F-55BD-CB39EC1ED1E1}"/>
          </ac:spMkLst>
        </pc:spChg>
        <pc:spChg chg="add mod modVis">
          <ac:chgData name="Clint Andrews" userId="577de8b18638c992" providerId="LiveId" clId="{F1BB05DD-19C4-43AD-8B00-27049FDD245B}" dt="2022-10-16T01:16:55.329" v="833" actId="1037"/>
          <ac:spMkLst>
            <pc:docMk/>
            <pc:sldMk cId="1826173807" sldId="273"/>
            <ac:spMk id="6" creationId="{B30F59FE-6EAD-3A52-4030-BCAAFF1DE9E1}"/>
          </ac:spMkLst>
        </pc:spChg>
        <pc:spChg chg="add mod modVis">
          <ac:chgData name="Clint Andrews" userId="577de8b18638c992" providerId="LiveId" clId="{F1BB05DD-19C4-43AD-8B00-27049FDD245B}" dt="2022-10-16T01:16:57.972" v="834" actId="1037"/>
          <ac:spMkLst>
            <pc:docMk/>
            <pc:sldMk cId="1826173807" sldId="273"/>
            <ac:spMk id="7" creationId="{B48821F4-03A4-755C-B8A9-B5D33925296F}"/>
          </ac:spMkLst>
        </pc:spChg>
      </pc:sldChg>
      <pc:sldChg chg="delSp modSp add mod ord modAnim">
        <pc:chgData name="Clint Andrews" userId="577de8b18638c992" providerId="LiveId" clId="{F1BB05DD-19C4-43AD-8B00-27049FDD245B}" dt="2022-10-16T01:29:15.887" v="1287" actId="20577"/>
        <pc:sldMkLst>
          <pc:docMk/>
          <pc:sldMk cId="2118885287" sldId="274"/>
        </pc:sldMkLst>
        <pc:spChg chg="mod">
          <ac:chgData name="Clint Andrews" userId="577de8b18638c992" providerId="LiveId" clId="{F1BB05DD-19C4-43AD-8B00-27049FDD245B}" dt="2022-10-16T01:26:52.763" v="1076" actId="20577"/>
          <ac:spMkLst>
            <pc:docMk/>
            <pc:sldMk cId="2118885287" sldId="274"/>
            <ac:spMk id="2" creationId="{2809C947-04F6-8D24-FEC8-5C01569926D2}"/>
          </ac:spMkLst>
        </pc:spChg>
        <pc:spChg chg="mod">
          <ac:chgData name="Clint Andrews" userId="577de8b18638c992" providerId="LiveId" clId="{F1BB05DD-19C4-43AD-8B00-27049FDD245B}" dt="2022-10-16T01:29:15.887" v="1287" actId="20577"/>
          <ac:spMkLst>
            <pc:docMk/>
            <pc:sldMk cId="2118885287" sldId="274"/>
            <ac:spMk id="3" creationId="{6350474D-104A-12FD-8845-057B101245A0}"/>
          </ac:spMkLst>
        </pc:spChg>
        <pc:spChg chg="mod">
          <ac:chgData name="Clint Andrews" userId="577de8b18638c992" providerId="LiveId" clId="{F1BB05DD-19C4-43AD-8B00-27049FDD245B}" dt="2022-10-16T01:27:28.350" v="1085" actId="14100"/>
          <ac:spMkLst>
            <pc:docMk/>
            <pc:sldMk cId="2118885287" sldId="274"/>
            <ac:spMk id="5" creationId="{E9CF2580-5A75-5F91-B006-F1EBB12308BE}"/>
          </ac:spMkLst>
        </pc:spChg>
        <pc:spChg chg="del">
          <ac:chgData name="Clint Andrews" userId="577de8b18638c992" providerId="LiveId" clId="{F1BB05DD-19C4-43AD-8B00-27049FDD245B}" dt="2022-10-16T01:26:55.976" v="1077" actId="478"/>
          <ac:spMkLst>
            <pc:docMk/>
            <pc:sldMk cId="2118885287" sldId="274"/>
            <ac:spMk id="7" creationId="{1FFA4A19-A5CE-FF67-BFA6-7651DD2F26CA}"/>
          </ac:spMkLst>
        </pc:spChg>
        <pc:spChg chg="del">
          <ac:chgData name="Clint Andrews" userId="577de8b18638c992" providerId="LiveId" clId="{F1BB05DD-19C4-43AD-8B00-27049FDD245B}" dt="2022-10-16T01:26:58.030" v="1078" actId="478"/>
          <ac:spMkLst>
            <pc:docMk/>
            <pc:sldMk cId="2118885287" sldId="274"/>
            <ac:spMk id="8" creationId="{1D879AC2-E3B9-C1A4-4B41-3EBD5D856373}"/>
          </ac:spMkLst>
        </pc:spChg>
        <pc:spChg chg="del">
          <ac:chgData name="Clint Andrews" userId="577de8b18638c992" providerId="LiveId" clId="{F1BB05DD-19C4-43AD-8B00-27049FDD245B}" dt="2022-10-16T01:27:07.289" v="1080" actId="478"/>
          <ac:spMkLst>
            <pc:docMk/>
            <pc:sldMk cId="2118885287" sldId="274"/>
            <ac:spMk id="9" creationId="{9132F6F2-07FE-0EFE-B622-F9FB60D5AFF1}"/>
          </ac:spMkLst>
        </pc:spChg>
        <pc:spChg chg="del">
          <ac:chgData name="Clint Andrews" userId="577de8b18638c992" providerId="LiveId" clId="{F1BB05DD-19C4-43AD-8B00-27049FDD245B}" dt="2022-10-16T01:27:09.242" v="1081" actId="478"/>
          <ac:spMkLst>
            <pc:docMk/>
            <pc:sldMk cId="2118885287" sldId="274"/>
            <ac:spMk id="10" creationId="{6D0780C5-27ED-5E30-C972-26C8C95A9029}"/>
          </ac:spMkLst>
        </pc:spChg>
        <pc:spChg chg="del">
          <ac:chgData name="Clint Andrews" userId="577de8b18638c992" providerId="LiveId" clId="{F1BB05DD-19C4-43AD-8B00-27049FDD245B}" dt="2022-10-16T01:27:13.039" v="1083" actId="478"/>
          <ac:spMkLst>
            <pc:docMk/>
            <pc:sldMk cId="2118885287" sldId="274"/>
            <ac:spMk id="11" creationId="{AA10E9B7-3F44-72F4-55C1-BBC4647CBB97}"/>
          </ac:spMkLst>
        </pc:spChg>
        <pc:spChg chg="del">
          <ac:chgData name="Clint Andrews" userId="577de8b18638c992" providerId="LiveId" clId="{F1BB05DD-19C4-43AD-8B00-27049FDD245B}" dt="2022-10-16T01:27:11.539" v="1082" actId="478"/>
          <ac:spMkLst>
            <pc:docMk/>
            <pc:sldMk cId="2118885287" sldId="274"/>
            <ac:spMk id="12" creationId="{47449854-0C5F-39DE-AF8E-2480DE61FDA7}"/>
          </ac:spMkLst>
        </pc:spChg>
      </pc:sldChg>
      <pc:sldChg chg="modSp add del mod">
        <pc:chgData name="Clint Andrews" userId="577de8b18638c992" providerId="LiveId" clId="{F1BB05DD-19C4-43AD-8B00-27049FDD245B}" dt="2022-10-16T01:20:19.248" v="848" actId="47"/>
        <pc:sldMkLst>
          <pc:docMk/>
          <pc:sldMk cId="3129454687" sldId="274"/>
        </pc:sldMkLst>
        <pc:spChg chg="mod">
          <ac:chgData name="Clint Andrews" userId="577de8b18638c992" providerId="LiveId" clId="{F1BB05DD-19C4-43AD-8B00-27049FDD245B}" dt="2022-10-16T01:12:13.741" v="803" actId="1076"/>
          <ac:spMkLst>
            <pc:docMk/>
            <pc:sldMk cId="3129454687" sldId="274"/>
            <ac:spMk id="7" creationId="{B48821F4-03A4-755C-B8A9-B5D33925296F}"/>
          </ac:spMkLst>
        </pc:spChg>
      </pc:sldChg>
      <pc:sldChg chg="addSp delSp modSp add mod">
        <pc:chgData name="Clint Andrews" userId="577de8b18638c992" providerId="LiveId" clId="{F1BB05DD-19C4-43AD-8B00-27049FDD245B}" dt="2022-10-16T02:24:55.891" v="3891" actId="478"/>
        <pc:sldMkLst>
          <pc:docMk/>
          <pc:sldMk cId="3118588796" sldId="275"/>
        </pc:sldMkLst>
        <pc:spChg chg="mod">
          <ac:chgData name="Clint Andrews" userId="577de8b18638c992" providerId="LiveId" clId="{F1BB05DD-19C4-43AD-8B00-27049FDD245B}" dt="2022-10-16T02:24:27.983" v="3880" actId="20577"/>
          <ac:spMkLst>
            <pc:docMk/>
            <pc:sldMk cId="3118588796" sldId="275"/>
            <ac:spMk id="3" creationId="{6350474D-104A-12FD-8845-057B101245A0}"/>
          </ac:spMkLst>
        </pc:spChg>
        <pc:spChg chg="mod">
          <ac:chgData name="Clint Andrews" userId="577de8b18638c992" providerId="LiveId" clId="{F1BB05DD-19C4-43AD-8B00-27049FDD245B}" dt="2022-10-16T02:11:50.522" v="2899" actId="1037"/>
          <ac:spMkLst>
            <pc:docMk/>
            <pc:sldMk cId="3118588796" sldId="275"/>
            <ac:spMk id="5" creationId="{E9CF2580-5A75-5F91-B006-F1EBB12308BE}"/>
          </ac:spMkLst>
        </pc:spChg>
        <pc:spChg chg="add mod">
          <ac:chgData name="Clint Andrews" userId="577de8b18638c992" providerId="LiveId" clId="{F1BB05DD-19C4-43AD-8B00-27049FDD245B}" dt="2022-10-16T02:11:47.378" v="2898" actId="1035"/>
          <ac:spMkLst>
            <pc:docMk/>
            <pc:sldMk cId="3118588796" sldId="275"/>
            <ac:spMk id="7" creationId="{8C83E30E-2C08-732A-E497-5DE164B8E2F7}"/>
          </ac:spMkLst>
        </pc:spChg>
        <pc:spChg chg="add mod">
          <ac:chgData name="Clint Andrews" userId="577de8b18638c992" providerId="LiveId" clId="{F1BB05DD-19C4-43AD-8B00-27049FDD245B}" dt="2022-10-16T02:11:47.378" v="2898" actId="1035"/>
          <ac:spMkLst>
            <pc:docMk/>
            <pc:sldMk cId="3118588796" sldId="275"/>
            <ac:spMk id="8" creationId="{6B767CCE-B87C-BE3A-2932-8A3A5802C667}"/>
          </ac:spMkLst>
        </pc:spChg>
        <pc:spChg chg="add del">
          <ac:chgData name="Clint Andrews" userId="577de8b18638c992" providerId="LiveId" clId="{F1BB05DD-19C4-43AD-8B00-27049FDD245B}" dt="2022-10-16T02:11:28.304" v="2879" actId="21"/>
          <ac:spMkLst>
            <pc:docMk/>
            <pc:sldMk cId="3118588796" sldId="275"/>
            <ac:spMk id="9" creationId="{9132F6F2-07FE-0EFE-B622-F9FB60D5AFF1}"/>
          </ac:spMkLst>
        </pc:spChg>
        <pc:spChg chg="add del">
          <ac:chgData name="Clint Andrews" userId="577de8b18638c992" providerId="LiveId" clId="{F1BB05DD-19C4-43AD-8B00-27049FDD245B}" dt="2022-10-16T02:11:28.304" v="2879" actId="21"/>
          <ac:spMkLst>
            <pc:docMk/>
            <pc:sldMk cId="3118588796" sldId="275"/>
            <ac:spMk id="10" creationId="{6D0780C5-27ED-5E30-C972-26C8C95A9029}"/>
          </ac:spMkLst>
        </pc:spChg>
        <pc:spChg chg="add del">
          <ac:chgData name="Clint Andrews" userId="577de8b18638c992" providerId="LiveId" clId="{F1BB05DD-19C4-43AD-8B00-27049FDD245B}" dt="2022-10-16T02:24:14.358" v="3858" actId="478"/>
          <ac:spMkLst>
            <pc:docMk/>
            <pc:sldMk cId="3118588796" sldId="275"/>
            <ac:spMk id="11" creationId="{AA10E9B7-3F44-72F4-55C1-BBC4647CBB97}"/>
          </ac:spMkLst>
        </pc:spChg>
        <pc:spChg chg="add del">
          <ac:chgData name="Clint Andrews" userId="577de8b18638c992" providerId="LiveId" clId="{F1BB05DD-19C4-43AD-8B00-27049FDD245B}" dt="2022-10-16T02:24:12.890" v="3857" actId="478"/>
          <ac:spMkLst>
            <pc:docMk/>
            <pc:sldMk cId="3118588796" sldId="275"/>
            <ac:spMk id="12" creationId="{47449854-0C5F-39DE-AF8E-2480DE61FDA7}"/>
          </ac:spMkLst>
        </pc:spChg>
        <pc:spChg chg="add del mod">
          <ac:chgData name="Clint Andrews" userId="577de8b18638c992" providerId="LiveId" clId="{F1BB05DD-19C4-43AD-8B00-27049FDD245B}" dt="2022-10-16T02:24:38.356" v="3881" actId="478"/>
          <ac:spMkLst>
            <pc:docMk/>
            <pc:sldMk cId="3118588796" sldId="275"/>
            <ac:spMk id="13" creationId="{2DD86C15-0672-00C4-60E9-AAFB05AB3CF7}"/>
          </ac:spMkLst>
        </pc:spChg>
        <pc:spChg chg="add mod">
          <ac:chgData name="Clint Andrews" userId="577de8b18638c992" providerId="LiveId" clId="{F1BB05DD-19C4-43AD-8B00-27049FDD245B}" dt="2022-10-16T02:11:47.378" v="2898" actId="1035"/>
          <ac:spMkLst>
            <pc:docMk/>
            <pc:sldMk cId="3118588796" sldId="275"/>
            <ac:spMk id="14" creationId="{FAB87A56-AFF2-A3D4-394B-71FDCF106808}"/>
          </ac:spMkLst>
        </pc:spChg>
        <pc:grpChg chg="add del mod">
          <ac:chgData name="Clint Andrews" userId="577de8b18638c992" providerId="LiveId" clId="{F1BB05DD-19C4-43AD-8B00-27049FDD245B}" dt="2022-10-16T02:24:50.805" v="3888" actId="478"/>
          <ac:grpSpMkLst>
            <pc:docMk/>
            <pc:sldMk cId="3118588796" sldId="275"/>
            <ac:grpSpMk id="132" creationId="{EDBFF354-B1AE-F550-49AC-64DE87815F5A}"/>
          </ac:grpSpMkLst>
        </pc:grpChg>
        <pc:grpChg chg="add del mod">
          <ac:chgData name="Clint Andrews" userId="577de8b18638c992" providerId="LiveId" clId="{F1BB05DD-19C4-43AD-8B00-27049FDD245B}" dt="2022-10-16T02:24:54.216" v="3890" actId="478"/>
          <ac:grpSpMkLst>
            <pc:docMk/>
            <pc:sldMk cId="3118588796" sldId="275"/>
            <ac:grpSpMk id="133" creationId="{27825741-F8EE-8458-2234-42A7A2BCDC59}"/>
          </ac:grpSpMkLst>
        </pc:grpChg>
        <pc:grpChg chg="add del mod">
          <ac:chgData name="Clint Andrews" userId="577de8b18638c992" providerId="LiveId" clId="{F1BB05DD-19C4-43AD-8B00-27049FDD245B}" dt="2022-10-16T02:24:55.891" v="3891" actId="478"/>
          <ac:grpSpMkLst>
            <pc:docMk/>
            <pc:sldMk cId="3118588796" sldId="275"/>
            <ac:grpSpMk id="140" creationId="{93D9E0CF-4B65-E402-24E4-4486560FE035}"/>
          </ac:grpSpMkLst>
        </pc:grpChg>
        <pc:grpChg chg="add del mod">
          <ac:chgData name="Clint Andrews" userId="577de8b18638c992" providerId="LiveId" clId="{F1BB05DD-19C4-43AD-8B00-27049FDD245B}" dt="2022-10-16T02:24:52.538" v="3889" actId="478"/>
          <ac:grpSpMkLst>
            <pc:docMk/>
            <pc:sldMk cId="3118588796" sldId="275"/>
            <ac:grpSpMk id="147" creationId="{BE75C390-C37F-8BD3-C330-CD9DF11D0613}"/>
          </ac:grpSpMkLst>
        </pc:grpChg>
        <pc:grpChg chg="add del mod">
          <ac:chgData name="Clint Andrews" userId="577de8b18638c992" providerId="LiveId" clId="{F1BB05DD-19C4-43AD-8B00-27049FDD245B}" dt="2022-10-16T02:24:49.200" v="3887" actId="478"/>
          <ac:grpSpMkLst>
            <pc:docMk/>
            <pc:sldMk cId="3118588796" sldId="275"/>
            <ac:grpSpMk id="154" creationId="{C705E0DF-12DE-2C38-6079-819AC484D5AB}"/>
          </ac:grpSpMkLst>
        </pc:grpChg>
        <pc:grpChg chg="add del mod">
          <ac:chgData name="Clint Andrews" userId="577de8b18638c992" providerId="LiveId" clId="{F1BB05DD-19C4-43AD-8B00-27049FDD245B}" dt="2022-10-16T02:24:40.190" v="3882" actId="478"/>
          <ac:grpSpMkLst>
            <pc:docMk/>
            <pc:sldMk cId="3118588796" sldId="275"/>
            <ac:grpSpMk id="161" creationId="{E06D796C-D5DB-F198-99F5-A9F65E28D071}"/>
          </ac:grpSpMkLst>
        </pc:grpChg>
        <pc:grpChg chg="add del mod">
          <ac:chgData name="Clint Andrews" userId="577de8b18638c992" providerId="LiveId" clId="{F1BB05DD-19C4-43AD-8B00-27049FDD245B}" dt="2022-10-16T02:24:45.253" v="3885" actId="478"/>
          <ac:grpSpMkLst>
            <pc:docMk/>
            <pc:sldMk cId="3118588796" sldId="275"/>
            <ac:grpSpMk id="168" creationId="{D121EA30-9EC2-CD49-790E-2FE92849E2AA}"/>
          </ac:grpSpMkLst>
        </pc:grpChg>
        <pc:grpChg chg="add del mod">
          <ac:chgData name="Clint Andrews" userId="577de8b18638c992" providerId="LiveId" clId="{F1BB05DD-19C4-43AD-8B00-27049FDD245B}" dt="2022-10-16T02:24:43.659" v="3884" actId="478"/>
          <ac:grpSpMkLst>
            <pc:docMk/>
            <pc:sldMk cId="3118588796" sldId="275"/>
            <ac:grpSpMk id="175" creationId="{7DAC3DEE-2FC1-D664-BA1C-584015C717D5}"/>
          </ac:grpSpMkLst>
        </pc:grpChg>
        <pc:grpChg chg="add del mod">
          <ac:chgData name="Clint Andrews" userId="577de8b18638c992" providerId="LiveId" clId="{F1BB05DD-19C4-43AD-8B00-27049FDD245B}" dt="2022-10-16T02:24:46.980" v="3886" actId="478"/>
          <ac:grpSpMkLst>
            <pc:docMk/>
            <pc:sldMk cId="3118588796" sldId="275"/>
            <ac:grpSpMk id="182" creationId="{98CBE5D8-8A52-89DE-1A68-C9D465034B54}"/>
          </ac:grpSpMkLst>
        </pc:grpChg>
        <pc:grpChg chg="add del mod">
          <ac:chgData name="Clint Andrews" userId="577de8b18638c992" providerId="LiveId" clId="{F1BB05DD-19C4-43AD-8B00-27049FDD245B}" dt="2022-10-16T02:24:41.941" v="3883" actId="478"/>
          <ac:grpSpMkLst>
            <pc:docMk/>
            <pc:sldMk cId="3118588796" sldId="275"/>
            <ac:grpSpMk id="189" creationId="{082AEC6E-4E74-1DD7-2832-9FBE0BDE9939}"/>
          </ac:grpSpMkLst>
        </pc:grpChg>
      </pc:sldChg>
      <pc:sldChg chg="delSp modSp add mod modAnim">
        <pc:chgData name="Clint Andrews" userId="577de8b18638c992" providerId="LiveId" clId="{F1BB05DD-19C4-43AD-8B00-27049FDD245B}" dt="2022-10-16T02:28:15.738" v="4104" actId="20577"/>
        <pc:sldMkLst>
          <pc:docMk/>
          <pc:sldMk cId="2722007656" sldId="276"/>
        </pc:sldMkLst>
        <pc:spChg chg="mod">
          <ac:chgData name="Clint Andrews" userId="577de8b18638c992" providerId="LiveId" clId="{F1BB05DD-19C4-43AD-8B00-27049FDD245B}" dt="2022-10-16T02:28:15.738" v="4104" actId="20577"/>
          <ac:spMkLst>
            <pc:docMk/>
            <pc:sldMk cId="2722007656" sldId="276"/>
            <ac:spMk id="3" creationId="{6350474D-104A-12FD-8845-057B101245A0}"/>
          </ac:spMkLst>
        </pc:spChg>
        <pc:spChg chg="del">
          <ac:chgData name="Clint Andrews" userId="577de8b18638c992" providerId="LiveId" clId="{F1BB05DD-19C4-43AD-8B00-27049FDD245B}" dt="2022-10-16T02:25:28.996" v="4066" actId="478"/>
          <ac:spMkLst>
            <pc:docMk/>
            <pc:sldMk cId="2722007656" sldId="276"/>
            <ac:spMk id="13" creationId="{2DD86C15-0672-00C4-60E9-AAFB05AB3CF7}"/>
          </ac:spMkLst>
        </pc:spChg>
        <pc:grpChg chg="del">
          <ac:chgData name="Clint Andrews" userId="577de8b18638c992" providerId="LiveId" clId="{F1BB05DD-19C4-43AD-8B00-27049FDD245B}" dt="2022-10-16T02:25:42.090" v="4073" actId="478"/>
          <ac:grpSpMkLst>
            <pc:docMk/>
            <pc:sldMk cId="2722007656" sldId="276"/>
            <ac:grpSpMk id="132" creationId="{EDBFF354-B1AE-F550-49AC-64DE87815F5A}"/>
          </ac:grpSpMkLst>
        </pc:grpChg>
        <pc:grpChg chg="del">
          <ac:chgData name="Clint Andrews" userId="577de8b18638c992" providerId="LiveId" clId="{F1BB05DD-19C4-43AD-8B00-27049FDD245B}" dt="2022-10-16T02:25:47.508" v="4076" actId="478"/>
          <ac:grpSpMkLst>
            <pc:docMk/>
            <pc:sldMk cId="2722007656" sldId="276"/>
            <ac:grpSpMk id="133" creationId="{27825741-F8EE-8458-2234-42A7A2BCDC59}"/>
          </ac:grpSpMkLst>
        </pc:grpChg>
        <pc:grpChg chg="del">
          <ac:chgData name="Clint Andrews" userId="577de8b18638c992" providerId="LiveId" clId="{F1BB05DD-19C4-43AD-8B00-27049FDD245B}" dt="2022-10-16T02:25:45.752" v="4075" actId="478"/>
          <ac:grpSpMkLst>
            <pc:docMk/>
            <pc:sldMk cId="2722007656" sldId="276"/>
            <ac:grpSpMk id="140" creationId="{93D9E0CF-4B65-E402-24E4-4486560FE035}"/>
          </ac:grpSpMkLst>
        </pc:grpChg>
        <pc:grpChg chg="del">
          <ac:chgData name="Clint Andrews" userId="577de8b18638c992" providerId="LiveId" clId="{F1BB05DD-19C4-43AD-8B00-27049FDD245B}" dt="2022-10-16T02:25:40.367" v="4072" actId="478"/>
          <ac:grpSpMkLst>
            <pc:docMk/>
            <pc:sldMk cId="2722007656" sldId="276"/>
            <ac:grpSpMk id="147" creationId="{BE75C390-C37F-8BD3-C330-CD9DF11D0613}"/>
          </ac:grpSpMkLst>
        </pc:grpChg>
        <pc:grpChg chg="del">
          <ac:chgData name="Clint Andrews" userId="577de8b18638c992" providerId="LiveId" clId="{F1BB05DD-19C4-43AD-8B00-27049FDD245B}" dt="2022-10-16T02:25:43.799" v="4074" actId="478"/>
          <ac:grpSpMkLst>
            <pc:docMk/>
            <pc:sldMk cId="2722007656" sldId="276"/>
            <ac:grpSpMk id="154" creationId="{C705E0DF-12DE-2C38-6079-819AC484D5AB}"/>
          </ac:grpSpMkLst>
        </pc:grpChg>
        <pc:grpChg chg="del">
          <ac:chgData name="Clint Andrews" userId="577de8b18638c992" providerId="LiveId" clId="{F1BB05DD-19C4-43AD-8B00-27049FDD245B}" dt="2022-10-16T02:25:30.931" v="4067" actId="478"/>
          <ac:grpSpMkLst>
            <pc:docMk/>
            <pc:sldMk cId="2722007656" sldId="276"/>
            <ac:grpSpMk id="161" creationId="{E06D796C-D5DB-F198-99F5-A9F65E28D071}"/>
          </ac:grpSpMkLst>
        </pc:grpChg>
        <pc:grpChg chg="del">
          <ac:chgData name="Clint Andrews" userId="577de8b18638c992" providerId="LiveId" clId="{F1BB05DD-19C4-43AD-8B00-27049FDD245B}" dt="2022-10-16T02:25:36.487" v="4070" actId="478"/>
          <ac:grpSpMkLst>
            <pc:docMk/>
            <pc:sldMk cId="2722007656" sldId="276"/>
            <ac:grpSpMk id="168" creationId="{D121EA30-9EC2-CD49-790E-2FE92849E2AA}"/>
          </ac:grpSpMkLst>
        </pc:grpChg>
        <pc:grpChg chg="del">
          <ac:chgData name="Clint Andrews" userId="577de8b18638c992" providerId="LiveId" clId="{F1BB05DD-19C4-43AD-8B00-27049FDD245B}" dt="2022-10-16T02:25:34.719" v="4069" actId="478"/>
          <ac:grpSpMkLst>
            <pc:docMk/>
            <pc:sldMk cId="2722007656" sldId="276"/>
            <ac:grpSpMk id="175" creationId="{7DAC3DEE-2FC1-D664-BA1C-584015C717D5}"/>
          </ac:grpSpMkLst>
        </pc:grpChg>
        <pc:grpChg chg="del">
          <ac:chgData name="Clint Andrews" userId="577de8b18638c992" providerId="LiveId" clId="{F1BB05DD-19C4-43AD-8B00-27049FDD245B}" dt="2022-10-16T02:25:38.263" v="4071" actId="478"/>
          <ac:grpSpMkLst>
            <pc:docMk/>
            <pc:sldMk cId="2722007656" sldId="276"/>
            <ac:grpSpMk id="182" creationId="{98CBE5D8-8A52-89DE-1A68-C9D465034B54}"/>
          </ac:grpSpMkLst>
        </pc:grpChg>
        <pc:grpChg chg="del">
          <ac:chgData name="Clint Andrews" userId="577de8b18638c992" providerId="LiveId" clId="{F1BB05DD-19C4-43AD-8B00-27049FDD245B}" dt="2022-10-16T02:25:32.838" v="4068" actId="478"/>
          <ac:grpSpMkLst>
            <pc:docMk/>
            <pc:sldMk cId="2722007656" sldId="276"/>
            <ac:grpSpMk id="189" creationId="{082AEC6E-4E74-1DD7-2832-9FBE0BDE9939}"/>
          </ac:grpSpMkLst>
        </pc:grpChg>
      </pc:sldChg>
      <pc:sldChg chg="delSp modSp add mod">
        <pc:chgData name="Clint Andrews" userId="577de8b18638c992" providerId="LiveId" clId="{F1BB05DD-19C4-43AD-8B00-27049FDD245B}" dt="2022-10-16T02:33:04.783" v="4603" actId="6549"/>
        <pc:sldMkLst>
          <pc:docMk/>
          <pc:sldMk cId="888466727" sldId="277"/>
        </pc:sldMkLst>
        <pc:spChg chg="mod">
          <ac:chgData name="Clint Andrews" userId="577de8b18638c992" providerId="LiveId" clId="{F1BB05DD-19C4-43AD-8B00-27049FDD245B}" dt="2022-10-16T02:33:04.783" v="4603" actId="6549"/>
          <ac:spMkLst>
            <pc:docMk/>
            <pc:sldMk cId="888466727" sldId="277"/>
            <ac:spMk id="3" creationId="{6350474D-104A-12FD-8845-057B101245A0}"/>
          </ac:spMkLst>
        </pc:spChg>
        <pc:spChg chg="del">
          <ac:chgData name="Clint Andrews" userId="577de8b18638c992" providerId="LiveId" clId="{F1BB05DD-19C4-43AD-8B00-27049FDD245B}" dt="2022-10-16T02:31:02.565" v="4556" actId="478"/>
          <ac:spMkLst>
            <pc:docMk/>
            <pc:sldMk cId="888466727" sldId="277"/>
            <ac:spMk id="12" creationId="{47449854-0C5F-39DE-AF8E-2480DE61FDA7}"/>
          </ac:spMkLst>
        </pc:spChg>
        <pc:grpChg chg="del">
          <ac:chgData name="Clint Andrews" userId="577de8b18638c992" providerId="LiveId" clId="{F1BB05DD-19C4-43AD-8B00-27049FDD245B}" dt="2022-10-16T02:31:16.021" v="4564" actId="478"/>
          <ac:grpSpMkLst>
            <pc:docMk/>
            <pc:sldMk cId="888466727" sldId="277"/>
            <ac:grpSpMk id="132" creationId="{EDBFF354-B1AE-F550-49AC-64DE87815F5A}"/>
          </ac:grpSpMkLst>
        </pc:grpChg>
        <pc:grpChg chg="del">
          <ac:chgData name="Clint Andrews" userId="577de8b18638c992" providerId="LiveId" clId="{F1BB05DD-19C4-43AD-8B00-27049FDD245B}" dt="2022-10-16T02:31:19.484" v="4566" actId="478"/>
          <ac:grpSpMkLst>
            <pc:docMk/>
            <pc:sldMk cId="888466727" sldId="277"/>
            <ac:grpSpMk id="133" creationId="{27825741-F8EE-8458-2234-42A7A2BCDC59}"/>
          </ac:grpSpMkLst>
        </pc:grpChg>
        <pc:grpChg chg="del">
          <ac:chgData name="Clint Andrews" userId="577de8b18638c992" providerId="LiveId" clId="{F1BB05DD-19C4-43AD-8B00-27049FDD245B}" dt="2022-10-16T02:31:21.188" v="4567" actId="478"/>
          <ac:grpSpMkLst>
            <pc:docMk/>
            <pc:sldMk cId="888466727" sldId="277"/>
            <ac:grpSpMk id="140" creationId="{93D9E0CF-4B65-E402-24E4-4486560FE035}"/>
          </ac:grpSpMkLst>
        </pc:grpChg>
        <pc:grpChg chg="del">
          <ac:chgData name="Clint Andrews" userId="577de8b18638c992" providerId="LiveId" clId="{F1BB05DD-19C4-43AD-8B00-27049FDD245B}" dt="2022-10-16T02:31:17.672" v="4565" actId="478"/>
          <ac:grpSpMkLst>
            <pc:docMk/>
            <pc:sldMk cId="888466727" sldId="277"/>
            <ac:grpSpMk id="147" creationId="{BE75C390-C37F-8BD3-C330-CD9DF11D0613}"/>
          </ac:grpSpMkLst>
        </pc:grpChg>
        <pc:grpChg chg="del">
          <ac:chgData name="Clint Andrews" userId="577de8b18638c992" providerId="LiveId" clId="{F1BB05DD-19C4-43AD-8B00-27049FDD245B}" dt="2022-10-16T02:31:14.405" v="4563" actId="478"/>
          <ac:grpSpMkLst>
            <pc:docMk/>
            <pc:sldMk cId="888466727" sldId="277"/>
            <ac:grpSpMk id="154" creationId="{C705E0DF-12DE-2C38-6079-819AC484D5AB}"/>
          </ac:grpSpMkLst>
        </pc:grpChg>
        <pc:grpChg chg="del">
          <ac:chgData name="Clint Andrews" userId="577de8b18638c992" providerId="LiveId" clId="{F1BB05DD-19C4-43AD-8B00-27049FDD245B}" dt="2022-10-16T02:31:04.904" v="4557" actId="478"/>
          <ac:grpSpMkLst>
            <pc:docMk/>
            <pc:sldMk cId="888466727" sldId="277"/>
            <ac:grpSpMk id="161" creationId="{E06D796C-D5DB-F198-99F5-A9F65E28D071}"/>
          </ac:grpSpMkLst>
        </pc:grpChg>
        <pc:grpChg chg="del">
          <ac:chgData name="Clint Andrews" userId="577de8b18638c992" providerId="LiveId" clId="{F1BB05DD-19C4-43AD-8B00-27049FDD245B}" dt="2022-10-16T02:31:09.940" v="4560" actId="478"/>
          <ac:grpSpMkLst>
            <pc:docMk/>
            <pc:sldMk cId="888466727" sldId="277"/>
            <ac:grpSpMk id="168" creationId="{D121EA30-9EC2-CD49-790E-2FE92849E2AA}"/>
          </ac:grpSpMkLst>
        </pc:grpChg>
        <pc:grpChg chg="del">
          <ac:chgData name="Clint Andrews" userId="577de8b18638c992" providerId="LiveId" clId="{F1BB05DD-19C4-43AD-8B00-27049FDD245B}" dt="2022-10-16T02:31:08.220" v="4559" actId="478"/>
          <ac:grpSpMkLst>
            <pc:docMk/>
            <pc:sldMk cId="888466727" sldId="277"/>
            <ac:grpSpMk id="175" creationId="{7DAC3DEE-2FC1-D664-BA1C-584015C717D5}"/>
          </ac:grpSpMkLst>
        </pc:grpChg>
        <pc:grpChg chg="del mod">
          <ac:chgData name="Clint Andrews" userId="577de8b18638c992" providerId="LiveId" clId="{F1BB05DD-19C4-43AD-8B00-27049FDD245B}" dt="2022-10-16T02:31:12.455" v="4562" actId="478"/>
          <ac:grpSpMkLst>
            <pc:docMk/>
            <pc:sldMk cId="888466727" sldId="277"/>
            <ac:grpSpMk id="182" creationId="{98CBE5D8-8A52-89DE-1A68-C9D465034B54}"/>
          </ac:grpSpMkLst>
        </pc:grpChg>
        <pc:grpChg chg="del">
          <ac:chgData name="Clint Andrews" userId="577de8b18638c992" providerId="LiveId" clId="{F1BB05DD-19C4-43AD-8B00-27049FDD245B}" dt="2022-10-16T02:31:06.673" v="4558" actId="478"/>
          <ac:grpSpMkLst>
            <pc:docMk/>
            <pc:sldMk cId="888466727" sldId="277"/>
            <ac:grpSpMk id="189" creationId="{082AEC6E-4E74-1DD7-2832-9FBE0BDE9939}"/>
          </ac:grpSpMkLst>
        </pc:grpChg>
      </pc:sldChg>
      <pc:sldChg chg="delSp modSp add mod">
        <pc:chgData name="Clint Andrews" userId="577de8b18638c992" providerId="LiveId" clId="{F1BB05DD-19C4-43AD-8B00-27049FDD245B}" dt="2022-10-22T14:38:28.611" v="5158" actId="1036"/>
        <pc:sldMkLst>
          <pc:docMk/>
          <pc:sldMk cId="1844137048" sldId="278"/>
        </pc:sldMkLst>
        <pc:spChg chg="mod">
          <ac:chgData name="Clint Andrews" userId="577de8b18638c992" providerId="LiveId" clId="{F1BB05DD-19C4-43AD-8B00-27049FDD245B}" dt="2022-10-16T02:34:41.512" v="4944" actId="20577"/>
          <ac:spMkLst>
            <pc:docMk/>
            <pc:sldMk cId="1844137048" sldId="278"/>
            <ac:spMk id="3" creationId="{6350474D-104A-12FD-8845-057B101245A0}"/>
          </ac:spMkLst>
        </pc:spChg>
        <pc:spChg chg="del">
          <ac:chgData name="Clint Andrews" userId="577de8b18638c992" providerId="LiveId" clId="{F1BB05DD-19C4-43AD-8B00-27049FDD245B}" dt="2022-10-22T14:36:41.892" v="5152" actId="478"/>
          <ac:spMkLst>
            <pc:docMk/>
            <pc:sldMk cId="1844137048" sldId="278"/>
            <ac:spMk id="12" creationId="{47449854-0C5F-39DE-AF8E-2480DE61FDA7}"/>
          </ac:spMkLst>
        </pc:spChg>
        <pc:spChg chg="mod">
          <ac:chgData name="Clint Andrews" userId="577de8b18638c992" providerId="LiveId" clId="{F1BB05DD-19C4-43AD-8B00-27049FDD245B}" dt="2022-10-22T14:37:55.867" v="5155" actId="12789"/>
          <ac:spMkLst>
            <pc:docMk/>
            <pc:sldMk cId="1844137048" sldId="278"/>
            <ac:spMk id="13" creationId="{2DD86C15-0672-00C4-60E9-AAFB05AB3CF7}"/>
          </ac:spMkLst>
        </pc:spChg>
        <pc:grpChg chg="mod">
          <ac:chgData name="Clint Andrews" userId="577de8b18638c992" providerId="LiveId" clId="{F1BB05DD-19C4-43AD-8B00-27049FDD245B}" dt="2022-10-22T14:38:15.506" v="5156" actId="12788"/>
          <ac:grpSpMkLst>
            <pc:docMk/>
            <pc:sldMk cId="1844137048" sldId="278"/>
            <ac:grpSpMk id="132" creationId="{EDBFF354-B1AE-F550-49AC-64DE87815F5A}"/>
          </ac:grpSpMkLst>
        </pc:grpChg>
        <pc:grpChg chg="mod">
          <ac:chgData name="Clint Andrews" userId="577de8b18638c992" providerId="LiveId" clId="{F1BB05DD-19C4-43AD-8B00-27049FDD245B}" dt="2022-10-22T14:38:28.611" v="5158" actId="1036"/>
          <ac:grpSpMkLst>
            <pc:docMk/>
            <pc:sldMk cId="1844137048" sldId="278"/>
            <ac:grpSpMk id="133" creationId="{27825741-F8EE-8458-2234-42A7A2BCDC59}"/>
          </ac:grpSpMkLst>
        </pc:grpChg>
        <pc:grpChg chg="mod">
          <ac:chgData name="Clint Andrews" userId="577de8b18638c992" providerId="LiveId" clId="{F1BB05DD-19C4-43AD-8B00-27049FDD245B}" dt="2022-10-22T14:38:28.611" v="5158" actId="1036"/>
          <ac:grpSpMkLst>
            <pc:docMk/>
            <pc:sldMk cId="1844137048" sldId="278"/>
            <ac:grpSpMk id="140" creationId="{93D9E0CF-4B65-E402-24E4-4486560FE035}"/>
          </ac:grpSpMkLst>
        </pc:grpChg>
        <pc:grpChg chg="mod">
          <ac:chgData name="Clint Andrews" userId="577de8b18638c992" providerId="LiveId" clId="{F1BB05DD-19C4-43AD-8B00-27049FDD245B}" dt="2022-10-22T14:38:15.506" v="5156" actId="12788"/>
          <ac:grpSpMkLst>
            <pc:docMk/>
            <pc:sldMk cId="1844137048" sldId="278"/>
            <ac:grpSpMk id="147" creationId="{BE75C390-C37F-8BD3-C330-CD9DF11D0613}"/>
          </ac:grpSpMkLst>
        </pc:grpChg>
        <pc:grpChg chg="mod">
          <ac:chgData name="Clint Andrews" userId="577de8b18638c992" providerId="LiveId" clId="{F1BB05DD-19C4-43AD-8B00-27049FDD245B}" dt="2022-10-22T14:38:15.506" v="5156" actId="12788"/>
          <ac:grpSpMkLst>
            <pc:docMk/>
            <pc:sldMk cId="1844137048" sldId="278"/>
            <ac:grpSpMk id="154" creationId="{C705E0DF-12DE-2C38-6079-819AC484D5AB}"/>
          </ac:grpSpMkLst>
        </pc:grpChg>
        <pc:grpChg chg="mod">
          <ac:chgData name="Clint Andrews" userId="577de8b18638c992" providerId="LiveId" clId="{F1BB05DD-19C4-43AD-8B00-27049FDD245B}" dt="2022-10-22T14:37:55.867" v="5155" actId="12789"/>
          <ac:grpSpMkLst>
            <pc:docMk/>
            <pc:sldMk cId="1844137048" sldId="278"/>
            <ac:grpSpMk id="161" creationId="{E06D796C-D5DB-F198-99F5-A9F65E28D071}"/>
          </ac:grpSpMkLst>
        </pc:grpChg>
        <pc:grpChg chg="mod">
          <ac:chgData name="Clint Andrews" userId="577de8b18638c992" providerId="LiveId" clId="{F1BB05DD-19C4-43AD-8B00-27049FDD245B}" dt="2022-10-22T14:37:55.867" v="5155" actId="12789"/>
          <ac:grpSpMkLst>
            <pc:docMk/>
            <pc:sldMk cId="1844137048" sldId="278"/>
            <ac:grpSpMk id="168" creationId="{D121EA30-9EC2-CD49-790E-2FE92849E2AA}"/>
          </ac:grpSpMkLst>
        </pc:grpChg>
        <pc:grpChg chg="mod">
          <ac:chgData name="Clint Andrews" userId="577de8b18638c992" providerId="LiveId" clId="{F1BB05DD-19C4-43AD-8B00-27049FDD245B}" dt="2022-10-22T14:37:55.867" v="5155" actId="12789"/>
          <ac:grpSpMkLst>
            <pc:docMk/>
            <pc:sldMk cId="1844137048" sldId="278"/>
            <ac:grpSpMk id="175" creationId="{7DAC3DEE-2FC1-D664-BA1C-584015C717D5}"/>
          </ac:grpSpMkLst>
        </pc:grpChg>
        <pc:grpChg chg="mod">
          <ac:chgData name="Clint Andrews" userId="577de8b18638c992" providerId="LiveId" clId="{F1BB05DD-19C4-43AD-8B00-27049FDD245B}" dt="2022-10-22T14:37:55.867" v="5155" actId="12789"/>
          <ac:grpSpMkLst>
            <pc:docMk/>
            <pc:sldMk cId="1844137048" sldId="278"/>
            <ac:grpSpMk id="182" creationId="{98CBE5D8-8A52-89DE-1A68-C9D465034B54}"/>
          </ac:grpSpMkLst>
        </pc:grpChg>
        <pc:grpChg chg="mod">
          <ac:chgData name="Clint Andrews" userId="577de8b18638c992" providerId="LiveId" clId="{F1BB05DD-19C4-43AD-8B00-27049FDD245B}" dt="2022-10-22T14:37:55.867" v="5155" actId="12789"/>
          <ac:grpSpMkLst>
            <pc:docMk/>
            <pc:sldMk cId="1844137048" sldId="278"/>
            <ac:grpSpMk id="189" creationId="{082AEC6E-4E74-1DD7-2832-9FBE0BDE9939}"/>
          </ac:grpSpMkLst>
        </pc:grpChg>
      </pc:sldChg>
      <pc:sldChg chg="addSp delSp modSp new mod setBg">
        <pc:chgData name="Clint Andrews" userId="577de8b18638c992" providerId="LiveId" clId="{F1BB05DD-19C4-43AD-8B00-27049FDD245B}" dt="2022-10-16T02:42:18.009" v="5113" actId="20577"/>
        <pc:sldMkLst>
          <pc:docMk/>
          <pc:sldMk cId="1192586358" sldId="279"/>
        </pc:sldMkLst>
        <pc:spChg chg="mod ord">
          <ac:chgData name="Clint Andrews" userId="577de8b18638c992" providerId="LiveId" clId="{F1BB05DD-19C4-43AD-8B00-27049FDD245B}" dt="2022-10-16T02:41:20.973" v="5087" actId="26606"/>
          <ac:spMkLst>
            <pc:docMk/>
            <pc:sldMk cId="1192586358" sldId="279"/>
            <ac:spMk id="2" creationId="{B77D44FB-9347-4DAE-4DCD-C80BB7140D3E}"/>
          </ac:spMkLst>
        </pc:spChg>
        <pc:spChg chg="del">
          <ac:chgData name="Clint Andrews" userId="577de8b18638c992" providerId="LiveId" clId="{F1BB05DD-19C4-43AD-8B00-27049FDD245B}" dt="2022-10-16T02:40:35.039" v="5017" actId="931"/>
          <ac:spMkLst>
            <pc:docMk/>
            <pc:sldMk cId="1192586358" sldId="279"/>
            <ac:spMk id="3" creationId="{70BB3150-99DF-5FFF-AB57-BB9CAEC43247}"/>
          </ac:spMkLst>
        </pc:spChg>
        <pc:spChg chg="add del">
          <ac:chgData name="Clint Andrews" userId="577de8b18638c992" providerId="LiveId" clId="{F1BB05DD-19C4-43AD-8B00-27049FDD245B}" dt="2022-10-16T02:41:07.804" v="5084" actId="26606"/>
          <ac:spMkLst>
            <pc:docMk/>
            <pc:sldMk cId="1192586358" sldId="279"/>
            <ac:spMk id="9" creationId="{1274A0D2-8803-0FDE-A6C9-41C1CDCBE459}"/>
          </ac:spMkLst>
        </pc:spChg>
        <pc:spChg chg="add del">
          <ac:chgData name="Clint Andrews" userId="577de8b18638c992" providerId="LiveId" clId="{F1BB05DD-19C4-43AD-8B00-27049FDD245B}" dt="2022-10-16T02:41:20.957" v="5086" actId="26606"/>
          <ac:spMkLst>
            <pc:docMk/>
            <pc:sldMk cId="1192586358" sldId="279"/>
            <ac:spMk id="10" creationId="{37C89E4B-3C9F-44B9-8B86-D9E3D112D8EC}"/>
          </ac:spMkLst>
        </pc:spChg>
        <pc:spChg chg="add del">
          <ac:chgData name="Clint Andrews" userId="577de8b18638c992" providerId="LiveId" clId="{F1BB05DD-19C4-43AD-8B00-27049FDD245B}" dt="2022-10-16T02:41:07.804" v="5084" actId="26606"/>
          <ac:spMkLst>
            <pc:docMk/>
            <pc:sldMk cId="1192586358" sldId="279"/>
            <ac:spMk id="12" creationId="{A81E7530-396C-45F0-92F4-A885648D1631}"/>
          </ac:spMkLst>
        </pc:spChg>
        <pc:spChg chg="add del">
          <ac:chgData name="Clint Andrews" userId="577de8b18638c992" providerId="LiveId" clId="{F1BB05DD-19C4-43AD-8B00-27049FDD245B}" dt="2022-10-16T02:41:07.804" v="5084" actId="26606"/>
          <ac:spMkLst>
            <pc:docMk/>
            <pc:sldMk cId="1192586358" sldId="279"/>
            <ac:spMk id="14" creationId="{7316481C-0A49-4796-812B-0D64F063B720}"/>
          </ac:spMkLst>
        </pc:spChg>
        <pc:spChg chg="add del">
          <ac:chgData name="Clint Andrews" userId="577de8b18638c992" providerId="LiveId" clId="{F1BB05DD-19C4-43AD-8B00-27049FDD245B}" dt="2022-10-16T02:41:07.804" v="5084" actId="26606"/>
          <ac:spMkLst>
            <pc:docMk/>
            <pc:sldMk cId="1192586358" sldId="279"/>
            <ac:spMk id="16" creationId="{A5271697-90F1-4A23-8EF2-0179F2EAFACB}"/>
          </ac:spMkLst>
        </pc:spChg>
        <pc:spChg chg="add del">
          <ac:chgData name="Clint Andrews" userId="577de8b18638c992" providerId="LiveId" clId="{F1BB05DD-19C4-43AD-8B00-27049FDD245B}" dt="2022-10-16T02:41:07.804" v="5084" actId="26606"/>
          <ac:spMkLst>
            <pc:docMk/>
            <pc:sldMk cId="1192586358" sldId="279"/>
            <ac:spMk id="40" creationId="{D9F5512A-48E1-4C07-B75E-3CCC517B6804}"/>
          </ac:spMkLst>
        </pc:spChg>
        <pc:spChg chg="add">
          <ac:chgData name="Clint Andrews" userId="577de8b18638c992" providerId="LiveId" clId="{F1BB05DD-19C4-43AD-8B00-27049FDD245B}" dt="2022-10-16T02:41:20.973" v="5087" actId="26606"/>
          <ac:spMkLst>
            <pc:docMk/>
            <pc:sldMk cId="1192586358" sldId="279"/>
            <ac:spMk id="45" creationId="{9F701746-0657-4467-BBD3-24051A715C25}"/>
          </ac:spMkLst>
        </pc:spChg>
        <pc:spChg chg="add">
          <ac:chgData name="Clint Andrews" userId="577de8b18638c992" providerId="LiveId" clId="{F1BB05DD-19C4-43AD-8B00-27049FDD245B}" dt="2022-10-16T02:41:20.973" v="5087" actId="26606"/>
          <ac:spMkLst>
            <pc:docMk/>
            <pc:sldMk cId="1192586358" sldId="279"/>
            <ac:spMk id="46" creationId="{117BEB00-3E3D-4F08-AF56-DB0D22FB5F64}"/>
          </ac:spMkLst>
        </pc:spChg>
        <pc:spChg chg="add mod">
          <ac:chgData name="Clint Andrews" userId="577de8b18638c992" providerId="LiveId" clId="{F1BB05DD-19C4-43AD-8B00-27049FDD245B}" dt="2022-10-16T02:42:18.009" v="5113" actId="20577"/>
          <ac:spMkLst>
            <pc:docMk/>
            <pc:sldMk cId="1192586358" sldId="279"/>
            <ac:spMk id="47" creationId="{88BDA0D0-1BAD-A262-C4CB-C4AB432183B5}"/>
          </ac:spMkLst>
        </pc:spChg>
        <pc:grpChg chg="add del">
          <ac:chgData name="Clint Andrews" userId="577de8b18638c992" providerId="LiveId" clId="{F1BB05DD-19C4-43AD-8B00-27049FDD245B}" dt="2022-10-16T02:41:07.804" v="5084" actId="26606"/>
          <ac:grpSpMkLst>
            <pc:docMk/>
            <pc:sldMk cId="1192586358" sldId="279"/>
            <ac:grpSpMk id="18" creationId="{81DE8B58-F373-409E-A253-4380A66091D4}"/>
          </ac:grpSpMkLst>
        </pc:grpChg>
        <pc:picChg chg="add mod">
          <ac:chgData name="Clint Andrews" userId="577de8b18638c992" providerId="LiveId" clId="{F1BB05DD-19C4-43AD-8B00-27049FDD245B}" dt="2022-10-16T02:41:20.973" v="5087" actId="26606"/>
          <ac:picMkLst>
            <pc:docMk/>
            <pc:sldMk cId="1192586358" sldId="279"/>
            <ac:picMk id="5" creationId="{ED1EDC29-CFC9-852C-C1B9-3DD2D6B4632B}"/>
          </ac:picMkLst>
        </pc:picChg>
        <pc:cxnChg chg="add del">
          <ac:chgData name="Clint Andrews" userId="577de8b18638c992" providerId="LiveId" clId="{F1BB05DD-19C4-43AD-8B00-27049FDD245B}" dt="2022-10-16T02:41:20.957" v="5086" actId="26606"/>
          <ac:cxnSpMkLst>
            <pc:docMk/>
            <pc:sldMk cId="1192586358" sldId="279"/>
            <ac:cxnSpMk id="42" creationId="{AA2EAA10-076F-46BD-8F0F-B9A2FB77A85C}"/>
          </ac:cxnSpMkLst>
        </pc:cxnChg>
        <pc:cxnChg chg="add del">
          <ac:chgData name="Clint Andrews" userId="577de8b18638c992" providerId="LiveId" clId="{F1BB05DD-19C4-43AD-8B00-27049FDD245B}" dt="2022-10-16T02:41:20.957" v="5086" actId="26606"/>
          <ac:cxnSpMkLst>
            <pc:docMk/>
            <pc:sldMk cId="1192586358" sldId="279"/>
            <ac:cxnSpMk id="43" creationId="{D891E407-403B-4764-86C9-33A56D3BCAA3}"/>
          </ac:cxnSpMkLst>
        </pc:cxnChg>
      </pc:sldChg>
      <pc:sldChg chg="addSp delSp modSp add mod">
        <pc:chgData name="Clint Andrews" userId="577de8b18638c992" providerId="LiveId" clId="{F1BB05DD-19C4-43AD-8B00-27049FDD245B}" dt="2022-10-16T02:42:26.940" v="5133" actId="20577"/>
        <pc:sldMkLst>
          <pc:docMk/>
          <pc:sldMk cId="3227959486" sldId="280"/>
        </pc:sldMkLst>
        <pc:spChg chg="ord">
          <ac:chgData name="Clint Andrews" userId="577de8b18638c992" providerId="LiveId" clId="{F1BB05DD-19C4-43AD-8B00-27049FDD245B}" dt="2022-10-16T02:41:56.929" v="5093" actId="26606"/>
          <ac:spMkLst>
            <pc:docMk/>
            <pc:sldMk cId="3227959486" sldId="280"/>
            <ac:spMk id="2" creationId="{B77D44FB-9347-4DAE-4DCD-C80BB7140D3E}"/>
          </ac:spMkLst>
        </pc:spChg>
        <pc:spChg chg="del">
          <ac:chgData name="Clint Andrews" userId="577de8b18638c992" providerId="LiveId" clId="{F1BB05DD-19C4-43AD-8B00-27049FDD245B}" dt="2022-10-16T02:41:56.929" v="5093" actId="26606"/>
          <ac:spMkLst>
            <pc:docMk/>
            <pc:sldMk cId="3227959486" sldId="280"/>
            <ac:spMk id="45" creationId="{9F701746-0657-4467-BBD3-24051A715C25}"/>
          </ac:spMkLst>
        </pc:spChg>
        <pc:spChg chg="del">
          <ac:chgData name="Clint Andrews" userId="577de8b18638c992" providerId="LiveId" clId="{F1BB05DD-19C4-43AD-8B00-27049FDD245B}" dt="2022-10-16T02:41:56.929" v="5093" actId="26606"/>
          <ac:spMkLst>
            <pc:docMk/>
            <pc:sldMk cId="3227959486" sldId="280"/>
            <ac:spMk id="46" creationId="{117BEB00-3E3D-4F08-AF56-DB0D22FB5F64}"/>
          </ac:spMkLst>
        </pc:spChg>
        <pc:spChg chg="del">
          <ac:chgData name="Clint Andrews" userId="577de8b18638c992" providerId="LiveId" clId="{F1BB05DD-19C4-43AD-8B00-27049FDD245B}" dt="2022-10-16T02:41:48.354" v="5089" actId="931"/>
          <ac:spMkLst>
            <pc:docMk/>
            <pc:sldMk cId="3227959486" sldId="280"/>
            <ac:spMk id="47" creationId="{88BDA0D0-1BAD-A262-C4CB-C4AB432183B5}"/>
          </ac:spMkLst>
        </pc:spChg>
        <pc:spChg chg="add mod">
          <ac:chgData name="Clint Andrews" userId="577de8b18638c992" providerId="LiveId" clId="{F1BB05DD-19C4-43AD-8B00-27049FDD245B}" dt="2022-10-16T02:42:26.940" v="5133" actId="20577"/>
          <ac:spMkLst>
            <pc:docMk/>
            <pc:sldMk cId="3227959486" sldId="280"/>
            <ac:spMk id="50" creationId="{FE1FDA32-642C-CA20-C816-A4435690220A}"/>
          </ac:spMkLst>
        </pc:spChg>
        <pc:spChg chg="add">
          <ac:chgData name="Clint Andrews" userId="577de8b18638c992" providerId="LiveId" clId="{F1BB05DD-19C4-43AD-8B00-27049FDD245B}" dt="2022-10-16T02:41:56.929" v="5093" actId="26606"/>
          <ac:spMkLst>
            <pc:docMk/>
            <pc:sldMk cId="3227959486" sldId="280"/>
            <ac:spMk id="53" creationId="{9F701746-0657-4467-BBD3-24051A715C25}"/>
          </ac:spMkLst>
        </pc:spChg>
        <pc:spChg chg="add">
          <ac:chgData name="Clint Andrews" userId="577de8b18638c992" providerId="LiveId" clId="{F1BB05DD-19C4-43AD-8B00-27049FDD245B}" dt="2022-10-16T02:41:56.929" v="5093" actId="26606"/>
          <ac:spMkLst>
            <pc:docMk/>
            <pc:sldMk cId="3227959486" sldId="280"/>
            <ac:spMk id="55" creationId="{117BEB00-3E3D-4F08-AF56-DB0D22FB5F64}"/>
          </ac:spMkLst>
        </pc:spChg>
        <pc:picChg chg="add mod">
          <ac:chgData name="Clint Andrews" userId="577de8b18638c992" providerId="LiveId" clId="{F1BB05DD-19C4-43AD-8B00-27049FDD245B}" dt="2022-10-16T02:41:56.929" v="5093" actId="26606"/>
          <ac:picMkLst>
            <pc:docMk/>
            <pc:sldMk cId="3227959486" sldId="280"/>
            <ac:picMk id="4" creationId="{1F7A466E-A43F-70C9-6D1B-325D9493EFD5}"/>
          </ac:picMkLst>
        </pc:picChg>
        <pc:picChg chg="del">
          <ac:chgData name="Clint Andrews" userId="577de8b18638c992" providerId="LiveId" clId="{F1BB05DD-19C4-43AD-8B00-27049FDD245B}" dt="2022-10-16T02:41:53.846" v="5092" actId="478"/>
          <ac:picMkLst>
            <pc:docMk/>
            <pc:sldMk cId="3227959486" sldId="280"/>
            <ac:picMk id="5" creationId="{ED1EDC29-CFC9-852C-C1B9-3DD2D6B4632B}"/>
          </ac:picMkLst>
        </pc:picChg>
      </pc:sldChg>
      <pc:sldChg chg="addSp delSp modSp add mod addAnim">
        <pc:chgData name="Clint Andrews" userId="577de8b18638c992" providerId="LiveId" clId="{F1BB05DD-19C4-43AD-8B00-27049FDD245B}" dt="2022-10-16T02:44:30.738" v="5140"/>
        <pc:sldMkLst>
          <pc:docMk/>
          <pc:sldMk cId="2671290366" sldId="281"/>
        </pc:sldMkLst>
        <pc:spChg chg="del">
          <ac:chgData name="Clint Andrews" userId="577de8b18638c992" providerId="LiveId" clId="{F1BB05DD-19C4-43AD-8B00-27049FDD245B}" dt="2022-10-16T02:44:30.738" v="5139" actId="26606"/>
          <ac:spMkLst>
            <pc:docMk/>
            <pc:sldMk cId="2671290366" sldId="281"/>
            <ac:spMk id="53" creationId="{9F701746-0657-4467-BBD3-24051A715C25}"/>
          </ac:spMkLst>
        </pc:spChg>
        <pc:spChg chg="del">
          <ac:chgData name="Clint Andrews" userId="577de8b18638c992" providerId="LiveId" clId="{F1BB05DD-19C4-43AD-8B00-27049FDD245B}" dt="2022-10-16T02:44:30.738" v="5139" actId="26606"/>
          <ac:spMkLst>
            <pc:docMk/>
            <pc:sldMk cId="2671290366" sldId="281"/>
            <ac:spMk id="55" creationId="{117BEB00-3E3D-4F08-AF56-DB0D22FB5F64}"/>
          </ac:spMkLst>
        </pc:spChg>
        <pc:spChg chg="add">
          <ac:chgData name="Clint Andrews" userId="577de8b18638c992" providerId="LiveId" clId="{F1BB05DD-19C4-43AD-8B00-27049FDD245B}" dt="2022-10-16T02:44:30.738" v="5139" actId="26606"/>
          <ac:spMkLst>
            <pc:docMk/>
            <pc:sldMk cId="2671290366" sldId="281"/>
            <ac:spMk id="60" creationId="{9F701746-0657-4467-BBD3-24051A715C25}"/>
          </ac:spMkLst>
        </pc:spChg>
        <pc:spChg chg="add">
          <ac:chgData name="Clint Andrews" userId="577de8b18638c992" providerId="LiveId" clId="{F1BB05DD-19C4-43AD-8B00-27049FDD245B}" dt="2022-10-16T02:44:30.738" v="5139" actId="26606"/>
          <ac:spMkLst>
            <pc:docMk/>
            <pc:sldMk cId="2671290366" sldId="281"/>
            <ac:spMk id="62" creationId="{117BEB00-3E3D-4F08-AF56-DB0D22FB5F64}"/>
          </ac:spMkLst>
        </pc:spChg>
        <pc:picChg chg="del">
          <ac:chgData name="Clint Andrews" userId="577de8b18638c992" providerId="LiveId" clId="{F1BB05DD-19C4-43AD-8B00-27049FDD245B}" dt="2022-10-16T02:44:14.816" v="5135" actId="478"/>
          <ac:picMkLst>
            <pc:docMk/>
            <pc:sldMk cId="2671290366" sldId="281"/>
            <ac:picMk id="4" creationId="{1F7A466E-A43F-70C9-6D1B-325D9493EFD5}"/>
          </ac:picMkLst>
        </pc:picChg>
        <pc:picChg chg="add mod ord">
          <ac:chgData name="Clint Andrews" userId="577de8b18638c992" providerId="LiveId" clId="{F1BB05DD-19C4-43AD-8B00-27049FDD245B}" dt="2022-10-16T02:44:30.738" v="5139" actId="26606"/>
          <ac:picMkLst>
            <pc:docMk/>
            <pc:sldMk cId="2671290366" sldId="281"/>
            <ac:picMk id="5" creationId="{36741A39-8117-3B53-A49E-61D012DC7B27}"/>
          </ac:picMkLst>
        </pc:picChg>
      </pc:sldChg>
      <pc:sldChg chg="add">
        <pc:chgData name="Clint Andrews" userId="577de8b18638c992" providerId="LiveId" clId="{F1BB05DD-19C4-43AD-8B00-27049FDD245B}" dt="2022-10-16T02:44:42.688" v="5141" actId="2890"/>
        <pc:sldMkLst>
          <pc:docMk/>
          <pc:sldMk cId="2237517618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90CE-8223-0239-BC72-5121A6C7F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8DE92-526F-EB76-3836-F22F6D1CE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B1F2B-6A83-BEAA-B3EC-D4C701C7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17D0-80A6-47F1-957E-B1C43A0990B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27C71-0ED7-203F-4B47-17DD1059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D4976-A664-41FA-0C85-198B3527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97D7-0967-49B9-8FFC-D08700FB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4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0FF0-E045-7334-C83F-237E1116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4AA0D-A99C-103B-2B37-41BE32174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0930F-92EA-0131-F5AC-4C24B977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17D0-80A6-47F1-957E-B1C43A0990B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2D8E-99C7-E424-C2D7-EB77472A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AD0CA-B9CF-14C8-E58A-61406947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97D7-0967-49B9-8FFC-D08700FB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8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CB2A7-9275-6D01-4F6B-2093DE355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DF6C7-C0E3-1A68-6BB8-30A4BA41C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E810D-C498-9FE1-C5A2-DFF38935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17D0-80A6-47F1-957E-B1C43A0990B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B1707-8D3F-8C6A-D4FB-120A69D3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A5BC-5D54-7788-FA9B-0B787B77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97D7-0967-49B9-8FFC-D08700FB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A193-811D-B13E-CCEC-94ED7748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44D1-3063-8B1A-849A-C07B82078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77880-32C6-E12F-3674-60D9586F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17D0-80A6-47F1-957E-B1C43A0990B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D61E-3BBB-C8A8-2E54-4EC19FD1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342CB-E0AF-5FD5-56E9-CE1C1135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97D7-0967-49B9-8FFC-D08700FB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6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7780-B395-40B8-4E5C-3979DB80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A91B7-D724-4231-869F-B2A036A99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75ED-84C0-6659-962B-8628FFAE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17D0-80A6-47F1-957E-B1C43A0990B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9FF1E-FE7C-45BE-0C4B-1DBAA0DA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45E-5621-84E1-675A-BDE664F5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97D7-0967-49B9-8FFC-D08700FB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7158-0B54-5A79-3489-8C1247A3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417F-0BB0-5645-380B-33ECE293D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2F5DB-5207-852E-55A1-49FC79C21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E9120-2420-3D7D-8BA3-3FB1A43E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17D0-80A6-47F1-957E-B1C43A0990B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D8729-FA33-4ED4-EEC9-2ECE55E5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BD996-E9EE-E09B-0269-9A6B78DF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97D7-0967-49B9-8FFC-D08700FB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3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BA2B-72BB-A024-028B-6D3FE7C7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D4E0D-2B98-4587-639C-8671D3A1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A85EA-ECB3-2B9B-F236-6FA8CC74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8DFCA-A209-07F9-07E1-2695AB69E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6C414-05F0-BF59-AA03-623E489AA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2F858-500F-6EEA-B5D2-47474574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17D0-80A6-47F1-957E-B1C43A0990B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4BC07-5A0A-3329-787A-673ED53B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E0E4A8-2157-BCC1-8996-D9DC8252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97D7-0967-49B9-8FFC-D08700FB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8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13209-D1E5-CBCF-AC47-2FE02748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85471-AC0E-5850-F684-5CE6E7B0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17D0-80A6-47F1-957E-B1C43A0990B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1743D-9CE5-CD34-D4FB-30B65B0C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D8EE-FE1C-D0E6-5430-6500F387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97D7-0967-49B9-8FFC-D08700FB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3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360F3-9ECB-BFD9-3787-0894460B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17D0-80A6-47F1-957E-B1C43A0990B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BE820E-2396-82C2-103C-994413975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0F197-DC6D-1223-1B9A-FCA97A80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97D7-0967-49B9-8FFC-D08700FB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9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F3A68-943C-0F41-BA2D-39852CF4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2C29E-6D37-84E6-B1A4-BE2BB9867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F2D8B-0EA8-F0A7-C74F-3E33E407E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FEBBC-1494-1348-F53A-0CAC64E2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17D0-80A6-47F1-957E-B1C43A0990B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2A73-37A7-EE17-3644-24845FF4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A6270-0BFB-4307-7783-9E2678B6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97D7-0967-49B9-8FFC-D08700FB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B819-0F3F-0023-CAF7-B4081068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5922AD-9A5C-1C9D-107A-E581FAB56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31E63-3FB4-B777-578D-383F08163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52083-811A-17B8-960E-43E2B1A3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17D0-80A6-47F1-957E-B1C43A0990B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BA7FF-09DE-7D93-8A1A-5925206C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6448A-A4C7-9913-317D-EDC689EF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97D7-0967-49B9-8FFC-D08700FB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5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C5F2F-0E01-AF71-547C-C56AE01B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30A9-CABA-A161-125D-967DBAEB4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724E-C8CE-E333-6B93-9BD98B493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17D0-80A6-47F1-957E-B1C43A0990B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CDBFF-FB8E-C1CF-B7F6-12DE7A1F3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AE5F8-FBEE-3965-7CDA-24A4E37DE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697D7-0967-49B9-8FFC-D08700FB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8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6206-0C83-E378-C9F4-3FA6CCA3E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Study of Solomon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6B3EA-A7DB-FF00-D9C1-D49BE8212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46034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947-04F6-8D24-FEC8-5C015699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 plan view with Most Holy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474D-104A-12FD-8845-057B10124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/>
              <a:t>Temple 20 x 60 cubits (30 x 90 feet)</a:t>
            </a:r>
          </a:p>
          <a:p>
            <a:r>
              <a:rPr lang="en-US" dirty="0"/>
              <a:t>Vestibule 20 x 10 cubits (30 x 15 feet)</a:t>
            </a:r>
          </a:p>
          <a:p>
            <a:r>
              <a:rPr lang="en-US" dirty="0"/>
              <a:t>Most Holy Place 20 x 20 cubits (30 x 30 feet)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A9E7C-B8AD-6E04-9154-323E7EFC40D3}"/>
              </a:ext>
            </a:extLst>
          </p:cNvPr>
          <p:cNvSpPr/>
          <p:nvPr/>
        </p:nvSpPr>
        <p:spPr>
          <a:xfrm>
            <a:off x="2133600" y="2954215"/>
            <a:ext cx="5486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F2580-5A75-5F91-B006-F1EBB12308BE}"/>
              </a:ext>
            </a:extLst>
          </p:cNvPr>
          <p:cNvSpPr/>
          <p:nvPr/>
        </p:nvSpPr>
        <p:spPr>
          <a:xfrm>
            <a:off x="7621337" y="2954215"/>
            <a:ext cx="9144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948D1-59B3-0072-0AF2-3D6067A930FD}"/>
              </a:ext>
            </a:extLst>
          </p:cNvPr>
          <p:cNvSpPr/>
          <p:nvPr/>
        </p:nvSpPr>
        <p:spPr>
          <a:xfrm>
            <a:off x="2133600" y="2954215"/>
            <a:ext cx="18288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5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947-04F6-8D24-FEC8-5C015699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 elevation view with Most Holy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474D-104A-12FD-8845-057B10124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4829426"/>
          </a:xfrm>
        </p:spPr>
        <p:txBody>
          <a:bodyPr/>
          <a:lstStyle/>
          <a:p>
            <a:r>
              <a:rPr lang="en-US" dirty="0"/>
              <a:t>Temple 30 cubits x 60 cubits (45 feet x 90 feet)</a:t>
            </a:r>
          </a:p>
          <a:p>
            <a:r>
              <a:rPr lang="en-US" dirty="0"/>
              <a:t>Vestibule 30 cubits x 10 cubits (45 feet x 15 feet)</a:t>
            </a:r>
          </a:p>
          <a:p>
            <a:r>
              <a:rPr lang="en-US" dirty="0"/>
              <a:t>Most Holy Place 20 cubits x 20 cubits (30 feet x 30 feet)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A9E7C-B8AD-6E04-9154-323E7EFC40D3}"/>
              </a:ext>
            </a:extLst>
          </p:cNvPr>
          <p:cNvSpPr/>
          <p:nvPr/>
        </p:nvSpPr>
        <p:spPr>
          <a:xfrm>
            <a:off x="2133600" y="2954215"/>
            <a:ext cx="54864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F2580-5A75-5F91-B006-F1EBB12308BE}"/>
              </a:ext>
            </a:extLst>
          </p:cNvPr>
          <p:cNvSpPr/>
          <p:nvPr/>
        </p:nvSpPr>
        <p:spPr>
          <a:xfrm>
            <a:off x="7621337" y="2954215"/>
            <a:ext cx="914400" cy="2743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948D1-59B3-0072-0AF2-3D6067A930FD}"/>
              </a:ext>
            </a:extLst>
          </p:cNvPr>
          <p:cNvSpPr/>
          <p:nvPr/>
        </p:nvSpPr>
        <p:spPr>
          <a:xfrm>
            <a:off x="2133600" y="3868615"/>
            <a:ext cx="18288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947-04F6-8D24-FEC8-5C015699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 vs Tabernacle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474D-104A-12FD-8845-057B10124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Temple footprint (less vestibule) – 20 x 60 cubits (30 x 90 feet)</a:t>
            </a:r>
          </a:p>
          <a:p>
            <a:r>
              <a:rPr lang="en-US" dirty="0"/>
              <a:t>Temple Most Holy Place – 20 x 20 cubits (30 x 30 feet)</a:t>
            </a:r>
          </a:p>
          <a:p>
            <a:r>
              <a:rPr lang="en-US" dirty="0"/>
              <a:t>Tabernacle footprint – 10 x 30 cubits (15 x 45 feet)</a:t>
            </a:r>
          </a:p>
          <a:p>
            <a:r>
              <a:rPr lang="en-US" dirty="0"/>
              <a:t>Tabernacle Most Holy Place – 10 x 10 cubits (15 x 15 feet)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A9E7C-B8AD-6E04-9154-323E7EFC40D3}"/>
              </a:ext>
            </a:extLst>
          </p:cNvPr>
          <p:cNvSpPr/>
          <p:nvPr/>
        </p:nvSpPr>
        <p:spPr>
          <a:xfrm>
            <a:off x="2133600" y="4301747"/>
            <a:ext cx="5486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948D1-59B3-0072-0AF2-3D6067A930FD}"/>
              </a:ext>
            </a:extLst>
          </p:cNvPr>
          <p:cNvSpPr/>
          <p:nvPr/>
        </p:nvSpPr>
        <p:spPr>
          <a:xfrm>
            <a:off x="2133600" y="4301747"/>
            <a:ext cx="18288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A4A19-A5CE-FF67-BFA6-7651DD2F26CA}"/>
              </a:ext>
            </a:extLst>
          </p:cNvPr>
          <p:cNvSpPr/>
          <p:nvPr/>
        </p:nvSpPr>
        <p:spPr>
          <a:xfrm>
            <a:off x="2133600" y="4751132"/>
            <a:ext cx="27432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879AC2-E3B9-C1A4-4B41-3EBD5D856373}"/>
              </a:ext>
            </a:extLst>
          </p:cNvPr>
          <p:cNvSpPr/>
          <p:nvPr/>
        </p:nvSpPr>
        <p:spPr>
          <a:xfrm>
            <a:off x="2133600" y="4751132"/>
            <a:ext cx="9144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947-04F6-8D24-FEC8-5C015699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009"/>
            <a:ext cx="10515600" cy="1325563"/>
          </a:xfrm>
        </p:spPr>
        <p:txBody>
          <a:bodyPr/>
          <a:lstStyle/>
          <a:p>
            <a:r>
              <a:rPr lang="en-US" dirty="0"/>
              <a:t>Items outside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474D-104A-12FD-8845-057B10124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325"/>
            <a:ext cx="10515600" cy="5240638"/>
          </a:xfrm>
        </p:spPr>
        <p:txBody>
          <a:bodyPr/>
          <a:lstStyle/>
          <a:p>
            <a:r>
              <a:rPr lang="en-US" dirty="0"/>
              <a:t>Chambers – three levels around the temple</a:t>
            </a:r>
          </a:p>
          <a:p>
            <a:r>
              <a:rPr lang="en-US" dirty="0"/>
              <a:t>Each 5 cubits high (7.5 feet)</a:t>
            </a:r>
          </a:p>
          <a:p>
            <a:r>
              <a:rPr lang="en-US" dirty="0"/>
              <a:t>Bottom level 5 cubits wide (7.5 feet), middle level 6 cubits wide (9 feet), top level 7 cubits wide (10.5 feet)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A9E7C-B8AD-6E04-9154-323E7EFC40D3}"/>
              </a:ext>
            </a:extLst>
          </p:cNvPr>
          <p:cNvSpPr/>
          <p:nvPr/>
        </p:nvSpPr>
        <p:spPr>
          <a:xfrm>
            <a:off x="2133600" y="3418246"/>
            <a:ext cx="5486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F2580-5A75-5F91-B006-F1EBB12308BE}"/>
              </a:ext>
            </a:extLst>
          </p:cNvPr>
          <p:cNvSpPr/>
          <p:nvPr/>
        </p:nvSpPr>
        <p:spPr>
          <a:xfrm>
            <a:off x="7621337" y="3418246"/>
            <a:ext cx="9144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948D1-59B3-0072-0AF2-3D6067A930FD}"/>
              </a:ext>
            </a:extLst>
          </p:cNvPr>
          <p:cNvSpPr/>
          <p:nvPr/>
        </p:nvSpPr>
        <p:spPr>
          <a:xfrm>
            <a:off x="2133600" y="3418246"/>
            <a:ext cx="18288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86CEFD-A92E-A683-52A2-AB5D6BB3EA99}"/>
              </a:ext>
            </a:extLst>
          </p:cNvPr>
          <p:cNvSpPr/>
          <p:nvPr/>
        </p:nvSpPr>
        <p:spPr>
          <a:xfrm>
            <a:off x="2133600" y="2774045"/>
            <a:ext cx="5486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386899-981D-5D51-FE35-6C572FB046D5}"/>
              </a:ext>
            </a:extLst>
          </p:cNvPr>
          <p:cNvSpPr/>
          <p:nvPr/>
        </p:nvSpPr>
        <p:spPr>
          <a:xfrm>
            <a:off x="2133600" y="5236556"/>
            <a:ext cx="5486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05D1D9-1CDD-E739-FD0A-01493D240F7D}"/>
              </a:ext>
            </a:extLst>
          </p:cNvPr>
          <p:cNvSpPr/>
          <p:nvPr/>
        </p:nvSpPr>
        <p:spPr>
          <a:xfrm>
            <a:off x="1486569" y="2774045"/>
            <a:ext cx="640080" cy="3108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E39AAB-4F32-9452-614A-9F06A093BA7B}"/>
              </a:ext>
            </a:extLst>
          </p:cNvPr>
          <p:cNvSpPr/>
          <p:nvPr/>
        </p:nvSpPr>
        <p:spPr>
          <a:xfrm>
            <a:off x="9480883" y="2831431"/>
            <a:ext cx="18288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8749C3-62EC-B771-8665-54E5CA554069}"/>
              </a:ext>
            </a:extLst>
          </p:cNvPr>
          <p:cNvSpPr/>
          <p:nvPr/>
        </p:nvSpPr>
        <p:spPr>
          <a:xfrm>
            <a:off x="11500583" y="5117431"/>
            <a:ext cx="457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C97713-165F-5BC8-3207-4E2C8A6AC8A8}"/>
              </a:ext>
            </a:extLst>
          </p:cNvPr>
          <p:cNvSpPr/>
          <p:nvPr/>
        </p:nvSpPr>
        <p:spPr>
          <a:xfrm>
            <a:off x="8823158" y="5117431"/>
            <a:ext cx="457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2EF0DD-FDC1-5B9B-5E39-4FF3094BDC41}"/>
              </a:ext>
            </a:extLst>
          </p:cNvPr>
          <p:cNvSpPr/>
          <p:nvPr/>
        </p:nvSpPr>
        <p:spPr>
          <a:xfrm>
            <a:off x="11409143" y="4652205"/>
            <a:ext cx="54864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41B65-B40A-917F-A039-42A713D290C5}"/>
              </a:ext>
            </a:extLst>
          </p:cNvPr>
          <p:cNvSpPr/>
          <p:nvPr/>
        </p:nvSpPr>
        <p:spPr>
          <a:xfrm>
            <a:off x="8823158" y="4660229"/>
            <a:ext cx="54864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56DCA2-F9CB-E9A8-4954-A909B6B0ABDC}"/>
              </a:ext>
            </a:extLst>
          </p:cNvPr>
          <p:cNvSpPr/>
          <p:nvPr/>
        </p:nvSpPr>
        <p:spPr>
          <a:xfrm>
            <a:off x="11317703" y="4186984"/>
            <a:ext cx="64008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E33093-4649-AB51-0B73-ECD46DC16694}"/>
              </a:ext>
            </a:extLst>
          </p:cNvPr>
          <p:cNvSpPr/>
          <p:nvPr/>
        </p:nvSpPr>
        <p:spPr>
          <a:xfrm>
            <a:off x="8823158" y="4195009"/>
            <a:ext cx="64008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EDC798-4A66-F258-20D3-A5A8622FA9FA}"/>
              </a:ext>
            </a:extLst>
          </p:cNvPr>
          <p:cNvSpPr txBox="1"/>
          <p:nvPr/>
        </p:nvSpPr>
        <p:spPr>
          <a:xfrm>
            <a:off x="3048000" y="5895833"/>
            <a:ext cx="249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VIEW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EE99F9-19B8-9B27-DF66-02F869A0CA26}"/>
              </a:ext>
            </a:extLst>
          </p:cNvPr>
          <p:cNvSpPr txBox="1"/>
          <p:nvPr/>
        </p:nvSpPr>
        <p:spPr>
          <a:xfrm>
            <a:off x="9464792" y="5819740"/>
            <a:ext cx="249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ELEVATION VIEW</a:t>
            </a:r>
          </a:p>
        </p:txBody>
      </p:sp>
    </p:spTree>
    <p:extLst>
      <p:ext uri="{BB962C8B-B14F-4D97-AF65-F5344CB8AC3E}">
        <p14:creationId xmlns:p14="http://schemas.microsoft.com/office/powerpoint/2010/main" val="241594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947-04F6-8D24-FEC8-5C015699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009"/>
            <a:ext cx="10515600" cy="1325563"/>
          </a:xfrm>
        </p:spPr>
        <p:txBody>
          <a:bodyPr/>
          <a:lstStyle/>
          <a:p>
            <a:r>
              <a:rPr lang="en-US" dirty="0"/>
              <a:t>Items outside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474D-104A-12FD-8845-057B10124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325"/>
            <a:ext cx="10515600" cy="5240638"/>
          </a:xfrm>
        </p:spPr>
        <p:txBody>
          <a:bodyPr/>
          <a:lstStyle/>
          <a:p>
            <a:r>
              <a:rPr lang="en-US" dirty="0"/>
              <a:t>Pillars – 18 cubits (27 feet) tall plus 5 cubit (7.5 feet) capitals with decorations above that; 12 cubit circumference (5 ¾ feet diameter)</a:t>
            </a:r>
          </a:p>
          <a:p>
            <a:r>
              <a:rPr lang="en-US" dirty="0"/>
              <a:t>Placed outside temple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A9E7C-B8AD-6E04-9154-323E7EFC40D3}"/>
              </a:ext>
            </a:extLst>
          </p:cNvPr>
          <p:cNvSpPr/>
          <p:nvPr/>
        </p:nvSpPr>
        <p:spPr>
          <a:xfrm>
            <a:off x="2133600" y="2954215"/>
            <a:ext cx="5486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F2580-5A75-5F91-B006-F1EBB12308BE}"/>
              </a:ext>
            </a:extLst>
          </p:cNvPr>
          <p:cNvSpPr/>
          <p:nvPr/>
        </p:nvSpPr>
        <p:spPr>
          <a:xfrm>
            <a:off x="7631752" y="2954215"/>
            <a:ext cx="9144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948D1-59B3-0072-0AF2-3D6067A930FD}"/>
              </a:ext>
            </a:extLst>
          </p:cNvPr>
          <p:cNvSpPr/>
          <p:nvPr/>
        </p:nvSpPr>
        <p:spPr>
          <a:xfrm>
            <a:off x="2133600" y="2954215"/>
            <a:ext cx="18288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32F6F2-07FE-0EFE-B622-F9FB60D5AFF1}"/>
              </a:ext>
            </a:extLst>
          </p:cNvPr>
          <p:cNvSpPr/>
          <p:nvPr/>
        </p:nvSpPr>
        <p:spPr>
          <a:xfrm>
            <a:off x="7721600" y="3055814"/>
            <a:ext cx="347472" cy="3474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0780C5-27ED-5E30-C972-26C8C95A9029}"/>
              </a:ext>
            </a:extLst>
          </p:cNvPr>
          <p:cNvSpPr/>
          <p:nvPr/>
        </p:nvSpPr>
        <p:spPr>
          <a:xfrm>
            <a:off x="7721600" y="4300414"/>
            <a:ext cx="347472" cy="3474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3E30E-2C08-732A-E497-5DE164B8E2F7}"/>
              </a:ext>
            </a:extLst>
          </p:cNvPr>
          <p:cNvSpPr/>
          <p:nvPr/>
        </p:nvSpPr>
        <p:spPr>
          <a:xfrm>
            <a:off x="2133600" y="2323666"/>
            <a:ext cx="5486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767CCE-B87C-BE3A-2932-8A3A5802C667}"/>
              </a:ext>
            </a:extLst>
          </p:cNvPr>
          <p:cNvSpPr/>
          <p:nvPr/>
        </p:nvSpPr>
        <p:spPr>
          <a:xfrm>
            <a:off x="2133600" y="4786177"/>
            <a:ext cx="5486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B87A56-AFF2-A3D4-394B-71FDCF106808}"/>
              </a:ext>
            </a:extLst>
          </p:cNvPr>
          <p:cNvSpPr/>
          <p:nvPr/>
        </p:nvSpPr>
        <p:spPr>
          <a:xfrm>
            <a:off x="1486569" y="2323666"/>
            <a:ext cx="640080" cy="3108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8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947-04F6-8D24-FEC8-5C015699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009"/>
            <a:ext cx="10515600" cy="1325563"/>
          </a:xfrm>
        </p:spPr>
        <p:txBody>
          <a:bodyPr/>
          <a:lstStyle/>
          <a:p>
            <a:r>
              <a:rPr lang="en-US" dirty="0"/>
              <a:t>Items outside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474D-104A-12FD-8845-057B10124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325"/>
            <a:ext cx="10515600" cy="5240638"/>
          </a:xfrm>
        </p:spPr>
        <p:txBody>
          <a:bodyPr/>
          <a:lstStyle/>
          <a:p>
            <a:r>
              <a:rPr lang="en-US" dirty="0"/>
              <a:t>Altar – 20 x 20 cubits (30 x 30 feet) </a:t>
            </a:r>
          </a:p>
          <a:p>
            <a:r>
              <a:rPr lang="en-US" dirty="0"/>
              <a:t>5 x 5 cubit altar for tabernacle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A9E7C-B8AD-6E04-9154-323E7EFC40D3}"/>
              </a:ext>
            </a:extLst>
          </p:cNvPr>
          <p:cNvSpPr/>
          <p:nvPr/>
        </p:nvSpPr>
        <p:spPr>
          <a:xfrm>
            <a:off x="2133600" y="2954215"/>
            <a:ext cx="5486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F2580-5A75-5F91-B006-F1EBB12308BE}"/>
              </a:ext>
            </a:extLst>
          </p:cNvPr>
          <p:cNvSpPr/>
          <p:nvPr/>
        </p:nvSpPr>
        <p:spPr>
          <a:xfrm>
            <a:off x="7631752" y="2954215"/>
            <a:ext cx="9144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948D1-59B3-0072-0AF2-3D6067A930FD}"/>
              </a:ext>
            </a:extLst>
          </p:cNvPr>
          <p:cNvSpPr/>
          <p:nvPr/>
        </p:nvSpPr>
        <p:spPr>
          <a:xfrm>
            <a:off x="2133600" y="2954215"/>
            <a:ext cx="18288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32F6F2-07FE-0EFE-B622-F9FB60D5AFF1}"/>
              </a:ext>
            </a:extLst>
          </p:cNvPr>
          <p:cNvSpPr/>
          <p:nvPr/>
        </p:nvSpPr>
        <p:spPr>
          <a:xfrm>
            <a:off x="7721600" y="3055814"/>
            <a:ext cx="347472" cy="3474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0780C5-27ED-5E30-C972-26C8C95A9029}"/>
              </a:ext>
            </a:extLst>
          </p:cNvPr>
          <p:cNvSpPr/>
          <p:nvPr/>
        </p:nvSpPr>
        <p:spPr>
          <a:xfrm>
            <a:off x="7721600" y="4300414"/>
            <a:ext cx="347472" cy="3474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10E9B7-3F44-72F4-55C1-BBC4647CBB97}"/>
              </a:ext>
            </a:extLst>
          </p:cNvPr>
          <p:cNvSpPr/>
          <p:nvPr/>
        </p:nvSpPr>
        <p:spPr>
          <a:xfrm>
            <a:off x="9550400" y="2954215"/>
            <a:ext cx="1828800" cy="182880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449854-0C5F-39DE-AF8E-2480DE61FDA7}"/>
              </a:ext>
            </a:extLst>
          </p:cNvPr>
          <p:cNvSpPr/>
          <p:nvPr/>
        </p:nvSpPr>
        <p:spPr>
          <a:xfrm>
            <a:off x="10236200" y="3640015"/>
            <a:ext cx="457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3E30E-2C08-732A-E497-5DE164B8E2F7}"/>
              </a:ext>
            </a:extLst>
          </p:cNvPr>
          <p:cNvSpPr/>
          <p:nvPr/>
        </p:nvSpPr>
        <p:spPr>
          <a:xfrm>
            <a:off x="2133600" y="2323666"/>
            <a:ext cx="5486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767CCE-B87C-BE3A-2932-8A3A5802C667}"/>
              </a:ext>
            </a:extLst>
          </p:cNvPr>
          <p:cNvSpPr/>
          <p:nvPr/>
        </p:nvSpPr>
        <p:spPr>
          <a:xfrm>
            <a:off x="2133600" y="4786177"/>
            <a:ext cx="5486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B87A56-AFF2-A3D4-394B-71FDCF106808}"/>
              </a:ext>
            </a:extLst>
          </p:cNvPr>
          <p:cNvSpPr/>
          <p:nvPr/>
        </p:nvSpPr>
        <p:spPr>
          <a:xfrm>
            <a:off x="1486569" y="2323666"/>
            <a:ext cx="640080" cy="3108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947-04F6-8D24-FEC8-5C015699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009"/>
            <a:ext cx="10515600" cy="1325563"/>
          </a:xfrm>
        </p:spPr>
        <p:txBody>
          <a:bodyPr/>
          <a:lstStyle/>
          <a:p>
            <a:r>
              <a:rPr lang="en-US" dirty="0"/>
              <a:t>Items outside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474D-104A-12FD-8845-057B10124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325"/>
            <a:ext cx="10515600" cy="5240638"/>
          </a:xfrm>
        </p:spPr>
        <p:txBody>
          <a:bodyPr/>
          <a:lstStyle/>
          <a:p>
            <a:r>
              <a:rPr lang="en-US" dirty="0"/>
              <a:t>Sea – diameter 10 cubits (15 feet) – contained 3000 baths (1 bath is approximately 5.75 gallons)</a:t>
            </a:r>
          </a:p>
          <a:p>
            <a:r>
              <a:rPr lang="en-US" dirty="0"/>
              <a:t>Sitting on 12 carved oxen - 3 facing North, 3 South, 3 East, and 3 West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A9E7C-B8AD-6E04-9154-323E7EFC40D3}"/>
              </a:ext>
            </a:extLst>
          </p:cNvPr>
          <p:cNvSpPr/>
          <p:nvPr/>
        </p:nvSpPr>
        <p:spPr>
          <a:xfrm>
            <a:off x="2133600" y="2954215"/>
            <a:ext cx="5486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F2580-5A75-5F91-B006-F1EBB12308BE}"/>
              </a:ext>
            </a:extLst>
          </p:cNvPr>
          <p:cNvSpPr/>
          <p:nvPr/>
        </p:nvSpPr>
        <p:spPr>
          <a:xfrm>
            <a:off x="7631752" y="2954215"/>
            <a:ext cx="9144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948D1-59B3-0072-0AF2-3D6067A930FD}"/>
              </a:ext>
            </a:extLst>
          </p:cNvPr>
          <p:cNvSpPr/>
          <p:nvPr/>
        </p:nvSpPr>
        <p:spPr>
          <a:xfrm>
            <a:off x="2133600" y="2954215"/>
            <a:ext cx="18288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32F6F2-07FE-0EFE-B622-F9FB60D5AFF1}"/>
              </a:ext>
            </a:extLst>
          </p:cNvPr>
          <p:cNvSpPr/>
          <p:nvPr/>
        </p:nvSpPr>
        <p:spPr>
          <a:xfrm>
            <a:off x="7721600" y="3055814"/>
            <a:ext cx="347472" cy="3474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0780C5-27ED-5E30-C972-26C8C95A9029}"/>
              </a:ext>
            </a:extLst>
          </p:cNvPr>
          <p:cNvSpPr/>
          <p:nvPr/>
        </p:nvSpPr>
        <p:spPr>
          <a:xfrm>
            <a:off x="7721600" y="4300414"/>
            <a:ext cx="347472" cy="3474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10E9B7-3F44-72F4-55C1-BBC4647CBB97}"/>
              </a:ext>
            </a:extLst>
          </p:cNvPr>
          <p:cNvSpPr/>
          <p:nvPr/>
        </p:nvSpPr>
        <p:spPr>
          <a:xfrm>
            <a:off x="9550400" y="2954215"/>
            <a:ext cx="1828800" cy="182880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D86C15-0672-00C4-60E9-AAFB05AB3CF7}"/>
              </a:ext>
            </a:extLst>
          </p:cNvPr>
          <p:cNvSpPr/>
          <p:nvPr/>
        </p:nvSpPr>
        <p:spPr>
          <a:xfrm>
            <a:off x="9014165" y="5486400"/>
            <a:ext cx="914400" cy="914400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3E30E-2C08-732A-E497-5DE164B8E2F7}"/>
              </a:ext>
            </a:extLst>
          </p:cNvPr>
          <p:cNvSpPr/>
          <p:nvPr/>
        </p:nvSpPr>
        <p:spPr>
          <a:xfrm>
            <a:off x="2133600" y="2323666"/>
            <a:ext cx="5486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767CCE-B87C-BE3A-2932-8A3A5802C667}"/>
              </a:ext>
            </a:extLst>
          </p:cNvPr>
          <p:cNvSpPr/>
          <p:nvPr/>
        </p:nvSpPr>
        <p:spPr>
          <a:xfrm>
            <a:off x="2133600" y="4786177"/>
            <a:ext cx="5486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B87A56-AFF2-A3D4-394B-71FDCF106808}"/>
              </a:ext>
            </a:extLst>
          </p:cNvPr>
          <p:cNvSpPr/>
          <p:nvPr/>
        </p:nvSpPr>
        <p:spPr>
          <a:xfrm>
            <a:off x="1486569" y="2323666"/>
            <a:ext cx="640080" cy="3108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6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947-04F6-8D24-FEC8-5C015699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009"/>
            <a:ext cx="10515600" cy="1325563"/>
          </a:xfrm>
        </p:spPr>
        <p:txBody>
          <a:bodyPr/>
          <a:lstStyle/>
          <a:p>
            <a:r>
              <a:rPr lang="en-US" dirty="0"/>
              <a:t>Items outside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474D-104A-12FD-8845-057B10124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325"/>
            <a:ext cx="10515600" cy="5240638"/>
          </a:xfrm>
        </p:spPr>
        <p:txBody>
          <a:bodyPr/>
          <a:lstStyle/>
          <a:p>
            <a:r>
              <a:rPr lang="en-US" dirty="0"/>
              <a:t>10 Lavers and carts – 4 x 4 cubit carts with 4 cubit diameter lavers sitting on carts</a:t>
            </a:r>
          </a:p>
          <a:p>
            <a:r>
              <a:rPr lang="en-US" dirty="0"/>
              <a:t>Carts set on each side of Sea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A9E7C-B8AD-6E04-9154-323E7EFC40D3}"/>
              </a:ext>
            </a:extLst>
          </p:cNvPr>
          <p:cNvSpPr/>
          <p:nvPr/>
        </p:nvSpPr>
        <p:spPr>
          <a:xfrm>
            <a:off x="2133600" y="2954215"/>
            <a:ext cx="5486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F2580-5A75-5F91-B006-F1EBB12308BE}"/>
              </a:ext>
            </a:extLst>
          </p:cNvPr>
          <p:cNvSpPr/>
          <p:nvPr/>
        </p:nvSpPr>
        <p:spPr>
          <a:xfrm>
            <a:off x="7631752" y="2954215"/>
            <a:ext cx="9144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948D1-59B3-0072-0AF2-3D6067A930FD}"/>
              </a:ext>
            </a:extLst>
          </p:cNvPr>
          <p:cNvSpPr/>
          <p:nvPr/>
        </p:nvSpPr>
        <p:spPr>
          <a:xfrm>
            <a:off x="2133600" y="2954215"/>
            <a:ext cx="18288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32F6F2-07FE-0EFE-B622-F9FB60D5AFF1}"/>
              </a:ext>
            </a:extLst>
          </p:cNvPr>
          <p:cNvSpPr/>
          <p:nvPr/>
        </p:nvSpPr>
        <p:spPr>
          <a:xfrm>
            <a:off x="7721600" y="3055814"/>
            <a:ext cx="347472" cy="3474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0780C5-27ED-5E30-C972-26C8C95A9029}"/>
              </a:ext>
            </a:extLst>
          </p:cNvPr>
          <p:cNvSpPr/>
          <p:nvPr/>
        </p:nvSpPr>
        <p:spPr>
          <a:xfrm>
            <a:off x="7721600" y="4300414"/>
            <a:ext cx="347472" cy="3474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10E9B7-3F44-72F4-55C1-BBC4647CBB97}"/>
              </a:ext>
            </a:extLst>
          </p:cNvPr>
          <p:cNvSpPr/>
          <p:nvPr/>
        </p:nvSpPr>
        <p:spPr>
          <a:xfrm>
            <a:off x="9550400" y="2954215"/>
            <a:ext cx="1828800" cy="182880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D86C15-0672-00C4-60E9-AAFB05AB3CF7}"/>
              </a:ext>
            </a:extLst>
          </p:cNvPr>
          <p:cNvSpPr/>
          <p:nvPr/>
        </p:nvSpPr>
        <p:spPr>
          <a:xfrm>
            <a:off x="9014165" y="5486400"/>
            <a:ext cx="914400" cy="914400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DBFF354-B1AE-F550-49AC-64DE87815F5A}"/>
              </a:ext>
            </a:extLst>
          </p:cNvPr>
          <p:cNvGrpSpPr/>
          <p:nvPr/>
        </p:nvGrpSpPr>
        <p:grpSpPr>
          <a:xfrm>
            <a:off x="8423552" y="5874934"/>
            <a:ext cx="365760" cy="365760"/>
            <a:chOff x="3901576" y="5670215"/>
            <a:chExt cx="365760" cy="36576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E019EAB-3B97-F73E-B395-8C629DF31013}"/>
                </a:ext>
              </a:extLst>
            </p:cNvPr>
            <p:cNvGrpSpPr/>
            <p:nvPr/>
          </p:nvGrpSpPr>
          <p:grpSpPr>
            <a:xfrm>
              <a:off x="3901576" y="5670215"/>
              <a:ext cx="365760" cy="365760"/>
              <a:chOff x="6142787" y="5207000"/>
              <a:chExt cx="365760" cy="365760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BD06447-FF4D-6BA8-672C-ABEFCF7B3951}"/>
                  </a:ext>
                </a:extLst>
              </p:cNvPr>
              <p:cNvSpPr/>
              <p:nvPr/>
            </p:nvSpPr>
            <p:spPr>
              <a:xfrm>
                <a:off x="6142787" y="5207000"/>
                <a:ext cx="365760" cy="365760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953CCE1-3D48-8E70-EA8A-6AAA91092422}"/>
                  </a:ext>
                </a:extLst>
              </p:cNvPr>
              <p:cNvGrpSpPr/>
              <p:nvPr/>
            </p:nvGrpSpPr>
            <p:grpSpPr>
              <a:xfrm>
                <a:off x="6257087" y="5321300"/>
                <a:ext cx="137160" cy="137160"/>
                <a:chOff x="6908800" y="5326996"/>
                <a:chExt cx="137160" cy="137160"/>
              </a:xfrm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9768411E-392B-0D0F-CDEC-2CA9D7201C6D}"/>
                    </a:ext>
                  </a:extLst>
                </p:cNvPr>
                <p:cNvSpPr/>
                <p:nvPr/>
              </p:nvSpPr>
              <p:spPr>
                <a:xfrm>
                  <a:off x="6908800" y="5326996"/>
                  <a:ext cx="137160" cy="137160"/>
                </a:xfrm>
                <a:prstGeom prst="ellipse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490EC4C5-D936-58EA-E0EE-5389BA98C4ED}"/>
                    </a:ext>
                  </a:extLst>
                </p:cNvPr>
                <p:cNvSpPr/>
                <p:nvPr/>
              </p:nvSpPr>
              <p:spPr>
                <a:xfrm>
                  <a:off x="6931660" y="5349856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3AB4BB2-43CF-4F25-EDFA-C1CADC41760E}"/>
                </a:ext>
              </a:extLst>
            </p:cNvPr>
            <p:cNvSpPr/>
            <p:nvPr/>
          </p:nvSpPr>
          <p:spPr>
            <a:xfrm>
              <a:off x="3901576" y="5670215"/>
              <a:ext cx="365760" cy="365760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7825741-F8EE-8458-2234-42A7A2BCDC59}"/>
              </a:ext>
            </a:extLst>
          </p:cNvPr>
          <p:cNvGrpSpPr/>
          <p:nvPr/>
        </p:nvGrpSpPr>
        <p:grpSpPr>
          <a:xfrm>
            <a:off x="7842385" y="6150583"/>
            <a:ext cx="365760" cy="365760"/>
            <a:chOff x="3901576" y="5670215"/>
            <a:chExt cx="365760" cy="365760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0845C07B-51B4-46DD-C6A9-C8DFE390EA89}"/>
                </a:ext>
              </a:extLst>
            </p:cNvPr>
            <p:cNvGrpSpPr/>
            <p:nvPr/>
          </p:nvGrpSpPr>
          <p:grpSpPr>
            <a:xfrm>
              <a:off x="3901576" y="5670215"/>
              <a:ext cx="365760" cy="365760"/>
              <a:chOff x="6142787" y="5207000"/>
              <a:chExt cx="365760" cy="365760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3C46F559-C86D-9033-DE62-F0F3BA7FFA72}"/>
                  </a:ext>
                </a:extLst>
              </p:cNvPr>
              <p:cNvSpPr/>
              <p:nvPr/>
            </p:nvSpPr>
            <p:spPr>
              <a:xfrm>
                <a:off x="6142787" y="5207000"/>
                <a:ext cx="365760" cy="365760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6A386EB3-E375-7716-68CE-E72625F4124A}"/>
                  </a:ext>
                </a:extLst>
              </p:cNvPr>
              <p:cNvGrpSpPr/>
              <p:nvPr/>
            </p:nvGrpSpPr>
            <p:grpSpPr>
              <a:xfrm>
                <a:off x="6257087" y="5321300"/>
                <a:ext cx="137160" cy="137160"/>
                <a:chOff x="6908800" y="5326996"/>
                <a:chExt cx="137160" cy="137160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6717DEB0-8DB4-C73A-B51B-0ADAC4BCD369}"/>
                    </a:ext>
                  </a:extLst>
                </p:cNvPr>
                <p:cNvSpPr/>
                <p:nvPr/>
              </p:nvSpPr>
              <p:spPr>
                <a:xfrm>
                  <a:off x="6908800" y="5326996"/>
                  <a:ext cx="137160" cy="137160"/>
                </a:xfrm>
                <a:prstGeom prst="ellipse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6290AB14-6B5E-5523-AA40-81D533997541}"/>
                    </a:ext>
                  </a:extLst>
                </p:cNvPr>
                <p:cNvSpPr/>
                <p:nvPr/>
              </p:nvSpPr>
              <p:spPr>
                <a:xfrm>
                  <a:off x="6931660" y="5349856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03F5C5D-FAB4-BB31-0C6F-DF1D11635F8C}"/>
                </a:ext>
              </a:extLst>
            </p:cNvPr>
            <p:cNvSpPr/>
            <p:nvPr/>
          </p:nvSpPr>
          <p:spPr>
            <a:xfrm>
              <a:off x="3901576" y="5670215"/>
              <a:ext cx="365760" cy="365760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3D9E0CF-4B65-E402-24E4-4486560FE035}"/>
              </a:ext>
            </a:extLst>
          </p:cNvPr>
          <p:cNvGrpSpPr/>
          <p:nvPr/>
        </p:nvGrpSpPr>
        <p:grpSpPr>
          <a:xfrm>
            <a:off x="7842385" y="5579646"/>
            <a:ext cx="365760" cy="365760"/>
            <a:chOff x="3901576" y="5670215"/>
            <a:chExt cx="365760" cy="365760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7A34C7F4-62E1-26DA-7C40-2F0FBBCB6163}"/>
                </a:ext>
              </a:extLst>
            </p:cNvPr>
            <p:cNvGrpSpPr/>
            <p:nvPr/>
          </p:nvGrpSpPr>
          <p:grpSpPr>
            <a:xfrm>
              <a:off x="3901576" y="5670215"/>
              <a:ext cx="365760" cy="365760"/>
              <a:chOff x="6142787" y="5207000"/>
              <a:chExt cx="365760" cy="36576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BACA72-7B53-3BF1-FC8C-D7C1CC19D29E}"/>
                  </a:ext>
                </a:extLst>
              </p:cNvPr>
              <p:cNvSpPr/>
              <p:nvPr/>
            </p:nvSpPr>
            <p:spPr>
              <a:xfrm>
                <a:off x="6142787" y="5207000"/>
                <a:ext cx="365760" cy="365760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0DB1B9FE-2D31-5864-A178-698565033842}"/>
                  </a:ext>
                </a:extLst>
              </p:cNvPr>
              <p:cNvGrpSpPr/>
              <p:nvPr/>
            </p:nvGrpSpPr>
            <p:grpSpPr>
              <a:xfrm>
                <a:off x="6257087" y="5321300"/>
                <a:ext cx="137160" cy="137160"/>
                <a:chOff x="6908800" y="5326996"/>
                <a:chExt cx="137160" cy="137160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319C9DBC-C282-6ACF-5267-5B36C7195FFB}"/>
                    </a:ext>
                  </a:extLst>
                </p:cNvPr>
                <p:cNvSpPr/>
                <p:nvPr/>
              </p:nvSpPr>
              <p:spPr>
                <a:xfrm>
                  <a:off x="6908800" y="5326996"/>
                  <a:ext cx="137160" cy="137160"/>
                </a:xfrm>
                <a:prstGeom prst="ellipse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5F6E7BFB-1768-26A0-89ED-4AC2C1C554AE}"/>
                    </a:ext>
                  </a:extLst>
                </p:cNvPr>
                <p:cNvSpPr/>
                <p:nvPr/>
              </p:nvSpPr>
              <p:spPr>
                <a:xfrm>
                  <a:off x="6931660" y="5349856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0E88B9A-D53E-6F2C-77D1-B9FFDE11F3E5}"/>
                </a:ext>
              </a:extLst>
            </p:cNvPr>
            <p:cNvSpPr/>
            <p:nvPr/>
          </p:nvSpPr>
          <p:spPr>
            <a:xfrm>
              <a:off x="3901576" y="5670215"/>
              <a:ext cx="365760" cy="365760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E75C390-C37F-8BD3-C330-CD9DF11D0613}"/>
              </a:ext>
            </a:extLst>
          </p:cNvPr>
          <p:cNvGrpSpPr/>
          <p:nvPr/>
        </p:nvGrpSpPr>
        <p:grpSpPr>
          <a:xfrm>
            <a:off x="8423552" y="6304839"/>
            <a:ext cx="365760" cy="365760"/>
            <a:chOff x="3901576" y="5670215"/>
            <a:chExt cx="365760" cy="36576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73CC653-7550-4C07-256E-92EE918479A0}"/>
                </a:ext>
              </a:extLst>
            </p:cNvPr>
            <p:cNvGrpSpPr/>
            <p:nvPr/>
          </p:nvGrpSpPr>
          <p:grpSpPr>
            <a:xfrm>
              <a:off x="3901576" y="5670215"/>
              <a:ext cx="365760" cy="365760"/>
              <a:chOff x="6142787" y="5207000"/>
              <a:chExt cx="365760" cy="36576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07CF7FD-C6E9-EC8F-9964-83FEAECAA1B9}"/>
                  </a:ext>
                </a:extLst>
              </p:cNvPr>
              <p:cNvSpPr/>
              <p:nvPr/>
            </p:nvSpPr>
            <p:spPr>
              <a:xfrm>
                <a:off x="6142787" y="5207000"/>
                <a:ext cx="365760" cy="365760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E2476558-4218-D92D-C676-DE02C61453BF}"/>
                  </a:ext>
                </a:extLst>
              </p:cNvPr>
              <p:cNvGrpSpPr/>
              <p:nvPr/>
            </p:nvGrpSpPr>
            <p:grpSpPr>
              <a:xfrm>
                <a:off x="6257087" y="5321300"/>
                <a:ext cx="137160" cy="137160"/>
                <a:chOff x="6908800" y="5326996"/>
                <a:chExt cx="137160" cy="137160"/>
              </a:xfrm>
            </p:grpSpPr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490A5AEA-450F-2303-8BED-F027FF4CDCD2}"/>
                    </a:ext>
                  </a:extLst>
                </p:cNvPr>
                <p:cNvSpPr/>
                <p:nvPr/>
              </p:nvSpPr>
              <p:spPr>
                <a:xfrm>
                  <a:off x="6908800" y="5326996"/>
                  <a:ext cx="137160" cy="137160"/>
                </a:xfrm>
                <a:prstGeom prst="ellipse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6A1F7C47-8B42-315A-3059-E977E3174004}"/>
                    </a:ext>
                  </a:extLst>
                </p:cNvPr>
                <p:cNvSpPr/>
                <p:nvPr/>
              </p:nvSpPr>
              <p:spPr>
                <a:xfrm>
                  <a:off x="6931660" y="5349856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435B6E3-B77B-EB5F-F21B-97E46968AAB9}"/>
                </a:ext>
              </a:extLst>
            </p:cNvPr>
            <p:cNvSpPr/>
            <p:nvPr/>
          </p:nvSpPr>
          <p:spPr>
            <a:xfrm>
              <a:off x="3901576" y="5670215"/>
              <a:ext cx="365760" cy="365760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705E0DF-12DE-2C38-6079-819AC484D5AB}"/>
              </a:ext>
            </a:extLst>
          </p:cNvPr>
          <p:cNvGrpSpPr/>
          <p:nvPr/>
        </p:nvGrpSpPr>
        <p:grpSpPr>
          <a:xfrm>
            <a:off x="8423552" y="5447295"/>
            <a:ext cx="365760" cy="365760"/>
            <a:chOff x="3901576" y="5670215"/>
            <a:chExt cx="365760" cy="36576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B34C5607-D66A-D945-30AA-F0492598FB6D}"/>
                </a:ext>
              </a:extLst>
            </p:cNvPr>
            <p:cNvGrpSpPr/>
            <p:nvPr/>
          </p:nvGrpSpPr>
          <p:grpSpPr>
            <a:xfrm>
              <a:off x="3901576" y="5670215"/>
              <a:ext cx="365760" cy="365760"/>
              <a:chOff x="6142787" y="5207000"/>
              <a:chExt cx="365760" cy="365760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C16C0672-C386-7FCF-FB0E-9C6BA603B634}"/>
                  </a:ext>
                </a:extLst>
              </p:cNvPr>
              <p:cNvSpPr/>
              <p:nvPr/>
            </p:nvSpPr>
            <p:spPr>
              <a:xfrm>
                <a:off x="6142787" y="5207000"/>
                <a:ext cx="365760" cy="365760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5668441C-1C13-669C-C434-C6CB619344E7}"/>
                  </a:ext>
                </a:extLst>
              </p:cNvPr>
              <p:cNvGrpSpPr/>
              <p:nvPr/>
            </p:nvGrpSpPr>
            <p:grpSpPr>
              <a:xfrm>
                <a:off x="6257087" y="5321300"/>
                <a:ext cx="137160" cy="137160"/>
                <a:chOff x="6908800" y="5326996"/>
                <a:chExt cx="137160" cy="137160"/>
              </a:xfrm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1A24ACBB-04B3-272D-68E6-2DD183742883}"/>
                    </a:ext>
                  </a:extLst>
                </p:cNvPr>
                <p:cNvSpPr/>
                <p:nvPr/>
              </p:nvSpPr>
              <p:spPr>
                <a:xfrm>
                  <a:off x="6908800" y="5326996"/>
                  <a:ext cx="137160" cy="137160"/>
                </a:xfrm>
                <a:prstGeom prst="ellipse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C16F0398-DBC1-4752-500F-0BC11C144CB8}"/>
                    </a:ext>
                  </a:extLst>
                </p:cNvPr>
                <p:cNvSpPr/>
                <p:nvPr/>
              </p:nvSpPr>
              <p:spPr>
                <a:xfrm>
                  <a:off x="6931660" y="5349856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9BD092E-E72A-FAA2-97AE-38E513598218}"/>
                </a:ext>
              </a:extLst>
            </p:cNvPr>
            <p:cNvSpPr/>
            <p:nvPr/>
          </p:nvSpPr>
          <p:spPr>
            <a:xfrm>
              <a:off x="3901576" y="5670215"/>
              <a:ext cx="365760" cy="365760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06D796C-D5DB-F198-99F5-A9F65E28D071}"/>
              </a:ext>
            </a:extLst>
          </p:cNvPr>
          <p:cNvGrpSpPr/>
          <p:nvPr/>
        </p:nvGrpSpPr>
        <p:grpSpPr>
          <a:xfrm>
            <a:off x="9988722" y="5760720"/>
            <a:ext cx="365760" cy="365760"/>
            <a:chOff x="3901576" y="5670215"/>
            <a:chExt cx="365760" cy="365760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AE35219D-A658-85FC-9B72-5A881A79A834}"/>
                </a:ext>
              </a:extLst>
            </p:cNvPr>
            <p:cNvGrpSpPr/>
            <p:nvPr/>
          </p:nvGrpSpPr>
          <p:grpSpPr>
            <a:xfrm>
              <a:off x="3901576" y="5670215"/>
              <a:ext cx="365760" cy="365760"/>
              <a:chOff x="6142787" y="5207000"/>
              <a:chExt cx="365760" cy="365760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9224344-571B-5398-B8F2-7F288C0DB144}"/>
                  </a:ext>
                </a:extLst>
              </p:cNvPr>
              <p:cNvSpPr/>
              <p:nvPr/>
            </p:nvSpPr>
            <p:spPr>
              <a:xfrm>
                <a:off x="6142787" y="5207000"/>
                <a:ext cx="365760" cy="365760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681DA77E-374B-04BA-B4F8-CA7E570477AF}"/>
                  </a:ext>
                </a:extLst>
              </p:cNvPr>
              <p:cNvGrpSpPr/>
              <p:nvPr/>
            </p:nvGrpSpPr>
            <p:grpSpPr>
              <a:xfrm>
                <a:off x="6257087" y="5321300"/>
                <a:ext cx="137160" cy="137160"/>
                <a:chOff x="6908800" y="5326996"/>
                <a:chExt cx="137160" cy="137160"/>
              </a:xfrm>
            </p:grpSpPr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9E7D2F10-EC87-BDC7-C68F-FEDEC486299E}"/>
                    </a:ext>
                  </a:extLst>
                </p:cNvPr>
                <p:cNvSpPr/>
                <p:nvPr/>
              </p:nvSpPr>
              <p:spPr>
                <a:xfrm>
                  <a:off x="6908800" y="5326996"/>
                  <a:ext cx="137160" cy="137160"/>
                </a:xfrm>
                <a:prstGeom prst="ellipse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783E75D3-5D7E-0353-F5B1-5D227470239C}"/>
                    </a:ext>
                  </a:extLst>
                </p:cNvPr>
                <p:cNvSpPr/>
                <p:nvPr/>
              </p:nvSpPr>
              <p:spPr>
                <a:xfrm>
                  <a:off x="6931660" y="5349856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4B88EFA-3BB9-3DEA-FE8D-17E56EF8109C}"/>
                </a:ext>
              </a:extLst>
            </p:cNvPr>
            <p:cNvSpPr/>
            <p:nvPr/>
          </p:nvSpPr>
          <p:spPr>
            <a:xfrm>
              <a:off x="3901576" y="5670215"/>
              <a:ext cx="365760" cy="365760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121EA30-9EC2-CD49-790E-2FE92849E2AA}"/>
              </a:ext>
            </a:extLst>
          </p:cNvPr>
          <p:cNvGrpSpPr/>
          <p:nvPr/>
        </p:nvGrpSpPr>
        <p:grpSpPr>
          <a:xfrm>
            <a:off x="11233307" y="5760720"/>
            <a:ext cx="365760" cy="365760"/>
            <a:chOff x="3901576" y="5670215"/>
            <a:chExt cx="365760" cy="365760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EDEB707-93C3-182C-63E7-16D876B535CD}"/>
                </a:ext>
              </a:extLst>
            </p:cNvPr>
            <p:cNvGrpSpPr/>
            <p:nvPr/>
          </p:nvGrpSpPr>
          <p:grpSpPr>
            <a:xfrm>
              <a:off x="3901576" y="5670215"/>
              <a:ext cx="365760" cy="365760"/>
              <a:chOff x="6142787" y="5207000"/>
              <a:chExt cx="365760" cy="365760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275DC437-A4BE-AFBA-7E41-3D62A600EC31}"/>
                  </a:ext>
                </a:extLst>
              </p:cNvPr>
              <p:cNvSpPr/>
              <p:nvPr/>
            </p:nvSpPr>
            <p:spPr>
              <a:xfrm>
                <a:off x="6142787" y="5207000"/>
                <a:ext cx="365760" cy="365760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4C63F2D4-20FA-E165-642D-1FC20363FD13}"/>
                  </a:ext>
                </a:extLst>
              </p:cNvPr>
              <p:cNvGrpSpPr/>
              <p:nvPr/>
            </p:nvGrpSpPr>
            <p:grpSpPr>
              <a:xfrm>
                <a:off x="6257087" y="5321300"/>
                <a:ext cx="137160" cy="137160"/>
                <a:chOff x="6908800" y="5326996"/>
                <a:chExt cx="137160" cy="137160"/>
              </a:xfrm>
            </p:grpSpPr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A68FA4AD-6E73-8006-A776-BD5F4DBD4C5E}"/>
                    </a:ext>
                  </a:extLst>
                </p:cNvPr>
                <p:cNvSpPr/>
                <p:nvPr/>
              </p:nvSpPr>
              <p:spPr>
                <a:xfrm>
                  <a:off x="6908800" y="5326996"/>
                  <a:ext cx="137160" cy="137160"/>
                </a:xfrm>
                <a:prstGeom prst="ellipse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B0CF6F3F-917A-97E5-5CC1-8F514F8EC27B}"/>
                    </a:ext>
                  </a:extLst>
                </p:cNvPr>
                <p:cNvSpPr/>
                <p:nvPr/>
              </p:nvSpPr>
              <p:spPr>
                <a:xfrm>
                  <a:off x="6931660" y="5349856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E4319E1-83B1-3326-BCD6-081E15A46944}"/>
                </a:ext>
              </a:extLst>
            </p:cNvPr>
            <p:cNvSpPr/>
            <p:nvPr/>
          </p:nvSpPr>
          <p:spPr>
            <a:xfrm>
              <a:off x="3901576" y="5670215"/>
              <a:ext cx="365760" cy="365760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DAC3DEE-2FC1-D664-BA1C-584015C717D5}"/>
              </a:ext>
            </a:extLst>
          </p:cNvPr>
          <p:cNvGrpSpPr/>
          <p:nvPr/>
        </p:nvGrpSpPr>
        <p:grpSpPr>
          <a:xfrm>
            <a:off x="10807467" y="5760720"/>
            <a:ext cx="365760" cy="365760"/>
            <a:chOff x="3901576" y="5670215"/>
            <a:chExt cx="365760" cy="365760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CC3D494A-3D43-0660-9B7C-7C86D55670DF}"/>
                </a:ext>
              </a:extLst>
            </p:cNvPr>
            <p:cNvGrpSpPr/>
            <p:nvPr/>
          </p:nvGrpSpPr>
          <p:grpSpPr>
            <a:xfrm>
              <a:off x="3901576" y="5670215"/>
              <a:ext cx="365760" cy="365760"/>
              <a:chOff x="6142787" y="5207000"/>
              <a:chExt cx="365760" cy="365760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74E5F572-9EA4-679A-B52E-D1DEF07B6F74}"/>
                  </a:ext>
                </a:extLst>
              </p:cNvPr>
              <p:cNvSpPr/>
              <p:nvPr/>
            </p:nvSpPr>
            <p:spPr>
              <a:xfrm>
                <a:off x="6142787" y="5207000"/>
                <a:ext cx="365760" cy="365760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83F06201-F260-88C4-D9E5-8AA22D940D3E}"/>
                  </a:ext>
                </a:extLst>
              </p:cNvPr>
              <p:cNvGrpSpPr/>
              <p:nvPr/>
            </p:nvGrpSpPr>
            <p:grpSpPr>
              <a:xfrm>
                <a:off x="6257087" y="5321300"/>
                <a:ext cx="137160" cy="137160"/>
                <a:chOff x="6908800" y="5326996"/>
                <a:chExt cx="137160" cy="137160"/>
              </a:xfrm>
            </p:grpSpPr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BA423FA8-38C5-69C1-0954-46E1FC8B027A}"/>
                    </a:ext>
                  </a:extLst>
                </p:cNvPr>
                <p:cNvSpPr/>
                <p:nvPr/>
              </p:nvSpPr>
              <p:spPr>
                <a:xfrm>
                  <a:off x="6908800" y="5326996"/>
                  <a:ext cx="137160" cy="137160"/>
                </a:xfrm>
                <a:prstGeom prst="ellipse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EF91C4A6-53A7-8334-056A-A714813EB3FD}"/>
                    </a:ext>
                  </a:extLst>
                </p:cNvPr>
                <p:cNvSpPr/>
                <p:nvPr/>
              </p:nvSpPr>
              <p:spPr>
                <a:xfrm>
                  <a:off x="6931660" y="5349856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75B424E6-627C-4530-6426-40A12A34C918}"/>
                </a:ext>
              </a:extLst>
            </p:cNvPr>
            <p:cNvSpPr/>
            <p:nvPr/>
          </p:nvSpPr>
          <p:spPr>
            <a:xfrm>
              <a:off x="3901576" y="5670215"/>
              <a:ext cx="365760" cy="365760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8CBE5D8-8A52-89DE-1A68-C9D465034B54}"/>
              </a:ext>
            </a:extLst>
          </p:cNvPr>
          <p:cNvGrpSpPr/>
          <p:nvPr/>
        </p:nvGrpSpPr>
        <p:grpSpPr>
          <a:xfrm>
            <a:off x="11647645" y="5760720"/>
            <a:ext cx="365760" cy="365760"/>
            <a:chOff x="3901576" y="5670215"/>
            <a:chExt cx="365760" cy="365760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B5EA13F-7338-2736-6B26-5E5474E95AF8}"/>
                </a:ext>
              </a:extLst>
            </p:cNvPr>
            <p:cNvGrpSpPr/>
            <p:nvPr/>
          </p:nvGrpSpPr>
          <p:grpSpPr>
            <a:xfrm>
              <a:off x="3901576" y="5670215"/>
              <a:ext cx="365760" cy="365760"/>
              <a:chOff x="6142787" y="5207000"/>
              <a:chExt cx="365760" cy="36576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8B4E186-027C-942E-09F7-532A5782F532}"/>
                  </a:ext>
                </a:extLst>
              </p:cNvPr>
              <p:cNvSpPr/>
              <p:nvPr/>
            </p:nvSpPr>
            <p:spPr>
              <a:xfrm>
                <a:off x="6142787" y="5207000"/>
                <a:ext cx="365760" cy="365760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355E165E-F89A-50CB-8202-A0B54752C85D}"/>
                  </a:ext>
                </a:extLst>
              </p:cNvPr>
              <p:cNvGrpSpPr/>
              <p:nvPr/>
            </p:nvGrpSpPr>
            <p:grpSpPr>
              <a:xfrm>
                <a:off x="6257087" y="5321300"/>
                <a:ext cx="137160" cy="137160"/>
                <a:chOff x="6908800" y="5326996"/>
                <a:chExt cx="137160" cy="137160"/>
              </a:xfrm>
            </p:grpSpPr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887C5CF7-6226-2BAF-E2F6-572DA178A2BD}"/>
                    </a:ext>
                  </a:extLst>
                </p:cNvPr>
                <p:cNvSpPr/>
                <p:nvPr/>
              </p:nvSpPr>
              <p:spPr>
                <a:xfrm>
                  <a:off x="6908800" y="5326996"/>
                  <a:ext cx="137160" cy="137160"/>
                </a:xfrm>
                <a:prstGeom prst="ellipse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73CBE2FF-5FA8-E887-DD67-D364AA2D1419}"/>
                    </a:ext>
                  </a:extLst>
                </p:cNvPr>
                <p:cNvSpPr/>
                <p:nvPr/>
              </p:nvSpPr>
              <p:spPr>
                <a:xfrm>
                  <a:off x="6931660" y="5349856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26B25D37-D25B-8CC8-E65A-DE0838353EB9}"/>
                </a:ext>
              </a:extLst>
            </p:cNvPr>
            <p:cNvSpPr/>
            <p:nvPr/>
          </p:nvSpPr>
          <p:spPr>
            <a:xfrm>
              <a:off x="3901576" y="5670215"/>
              <a:ext cx="365760" cy="365760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82AEC6E-4E74-1DD7-2832-9FBE0BDE9939}"/>
              </a:ext>
            </a:extLst>
          </p:cNvPr>
          <p:cNvGrpSpPr/>
          <p:nvPr/>
        </p:nvGrpSpPr>
        <p:grpSpPr>
          <a:xfrm>
            <a:off x="10395403" y="5760720"/>
            <a:ext cx="365760" cy="365760"/>
            <a:chOff x="3901576" y="5670215"/>
            <a:chExt cx="365760" cy="365760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62D81818-82C0-C19A-C33C-A3135CCF1E69}"/>
                </a:ext>
              </a:extLst>
            </p:cNvPr>
            <p:cNvGrpSpPr/>
            <p:nvPr/>
          </p:nvGrpSpPr>
          <p:grpSpPr>
            <a:xfrm>
              <a:off x="3901576" y="5670215"/>
              <a:ext cx="365760" cy="365760"/>
              <a:chOff x="6142787" y="5207000"/>
              <a:chExt cx="365760" cy="365760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D3CBEB52-0809-ABD1-4171-4C70687D841F}"/>
                  </a:ext>
                </a:extLst>
              </p:cNvPr>
              <p:cNvSpPr/>
              <p:nvPr/>
            </p:nvSpPr>
            <p:spPr>
              <a:xfrm>
                <a:off x="6142787" y="5207000"/>
                <a:ext cx="365760" cy="365760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BFE52358-95CB-6B4B-3646-03E882067A83}"/>
                  </a:ext>
                </a:extLst>
              </p:cNvPr>
              <p:cNvGrpSpPr/>
              <p:nvPr/>
            </p:nvGrpSpPr>
            <p:grpSpPr>
              <a:xfrm>
                <a:off x="6257087" y="5321300"/>
                <a:ext cx="137160" cy="137160"/>
                <a:chOff x="6908800" y="5326996"/>
                <a:chExt cx="137160" cy="137160"/>
              </a:xfrm>
            </p:grpSpPr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491230CF-5E36-00A2-9ADA-91807C916B7C}"/>
                    </a:ext>
                  </a:extLst>
                </p:cNvPr>
                <p:cNvSpPr/>
                <p:nvPr/>
              </p:nvSpPr>
              <p:spPr>
                <a:xfrm>
                  <a:off x="6908800" y="5326996"/>
                  <a:ext cx="137160" cy="137160"/>
                </a:xfrm>
                <a:prstGeom prst="ellipse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CCC760AD-4B5D-DBC7-785B-C44F78ADA3EC}"/>
                    </a:ext>
                  </a:extLst>
                </p:cNvPr>
                <p:cNvSpPr/>
                <p:nvPr/>
              </p:nvSpPr>
              <p:spPr>
                <a:xfrm>
                  <a:off x="6931660" y="5349856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49E41EE-155A-C7E4-C89B-3B1A2AAA3F6C}"/>
                </a:ext>
              </a:extLst>
            </p:cNvPr>
            <p:cNvSpPr/>
            <p:nvPr/>
          </p:nvSpPr>
          <p:spPr>
            <a:xfrm>
              <a:off x="3901576" y="5670215"/>
              <a:ext cx="365760" cy="365760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C83E30E-2C08-732A-E497-5DE164B8E2F7}"/>
              </a:ext>
            </a:extLst>
          </p:cNvPr>
          <p:cNvSpPr/>
          <p:nvPr/>
        </p:nvSpPr>
        <p:spPr>
          <a:xfrm>
            <a:off x="2133600" y="2323666"/>
            <a:ext cx="5486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767CCE-B87C-BE3A-2932-8A3A5802C667}"/>
              </a:ext>
            </a:extLst>
          </p:cNvPr>
          <p:cNvSpPr/>
          <p:nvPr/>
        </p:nvSpPr>
        <p:spPr>
          <a:xfrm>
            <a:off x="2133600" y="4786177"/>
            <a:ext cx="5486400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B87A56-AFF2-A3D4-394B-71FDCF106808}"/>
              </a:ext>
            </a:extLst>
          </p:cNvPr>
          <p:cNvSpPr/>
          <p:nvPr/>
        </p:nvSpPr>
        <p:spPr>
          <a:xfrm>
            <a:off x="1486569" y="2323666"/>
            <a:ext cx="640080" cy="3108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3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1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ED1EDC29-CFC9-852C-C1B9-3DD2D6B46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r="15046" b="-1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46" name="Freeform: Shape 13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D44FB-9347-4DAE-4DCD-C80BB714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409200" cy="1492132"/>
          </a:xfrm>
        </p:spPr>
        <p:txBody>
          <a:bodyPr anchor="t">
            <a:normAutofit/>
          </a:bodyPr>
          <a:lstStyle/>
          <a:p>
            <a:r>
              <a:rPr lang="en-US" sz="3400"/>
              <a:t>Renderings of Solomon’s Temple</a:t>
            </a:r>
          </a:p>
        </p:txBody>
      </p:sp>
      <p:sp>
        <p:nvSpPr>
          <p:cNvPr id="47" name="Content Placeholder 8">
            <a:extLst>
              <a:ext uri="{FF2B5EF4-FFF2-40B4-BE49-F238E27FC236}">
                <a16:creationId xmlns:a16="http://schemas.microsoft.com/office/drawing/2014/main" id="{88BDA0D0-1BAD-A262-C4CB-C4AB43218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409200" cy="3844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Many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119258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imeline&#10;&#10;Description automatically generated">
            <a:extLst>
              <a:ext uri="{FF2B5EF4-FFF2-40B4-BE49-F238E27FC236}">
                <a16:creationId xmlns:a16="http://schemas.microsoft.com/office/drawing/2014/main" id="{1F7A466E-A43F-70C9-6D1B-325D9493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r="9046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D44FB-9347-4DAE-4DCD-C80BB714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409200" cy="1492132"/>
          </a:xfrm>
        </p:spPr>
        <p:txBody>
          <a:bodyPr anchor="t">
            <a:normAutofit/>
          </a:bodyPr>
          <a:lstStyle/>
          <a:p>
            <a:r>
              <a:rPr lang="en-US" sz="3400"/>
              <a:t>Renderings of Solomon’s Temple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FE1FDA32-642C-CA20-C816-A4435690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409200" cy="3844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Many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322795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6741A39-8117-3B53-A49E-61D012DC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2" b="2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62" name="Freeform: Shape 61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D44FB-9347-4DAE-4DCD-C80BB714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409200" cy="1492132"/>
          </a:xfrm>
        </p:spPr>
        <p:txBody>
          <a:bodyPr anchor="t">
            <a:normAutofit/>
          </a:bodyPr>
          <a:lstStyle/>
          <a:p>
            <a:r>
              <a:rPr lang="en-US" sz="3400"/>
              <a:t>Renderings of Solomon’s Temple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FE1FDA32-642C-CA20-C816-A4435690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409200" cy="3844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Many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26712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6741A39-8117-3B53-A49E-61D012DC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2" b="2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62" name="Freeform: Shape 61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D44FB-9347-4DAE-4DCD-C80BB714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409200" cy="1492132"/>
          </a:xfrm>
        </p:spPr>
        <p:txBody>
          <a:bodyPr anchor="t">
            <a:normAutofit/>
          </a:bodyPr>
          <a:lstStyle/>
          <a:p>
            <a:r>
              <a:rPr lang="en-US" sz="3400"/>
              <a:t>Renderings of Solomon’s Temple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FE1FDA32-642C-CA20-C816-A4435690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409200" cy="3844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Many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22375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947-04F6-8D24-FEC8-5C015699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 footprint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474D-104A-12FD-8845-057B1012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– 60 cubits (90 feet)</a:t>
            </a:r>
          </a:p>
          <a:p>
            <a:r>
              <a:rPr lang="en-US" dirty="0"/>
              <a:t>Width – 20 cubits (30 feet)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A9E7C-B8AD-6E04-9154-323E7EFC40D3}"/>
              </a:ext>
            </a:extLst>
          </p:cNvPr>
          <p:cNvSpPr/>
          <p:nvPr/>
        </p:nvSpPr>
        <p:spPr>
          <a:xfrm>
            <a:off x="2133600" y="2954215"/>
            <a:ext cx="5486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5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947-04F6-8D24-FEC8-5C015699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 elevation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474D-104A-12FD-8845-057B1012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60 cubits (90 feet)</a:t>
            </a:r>
          </a:p>
          <a:p>
            <a:r>
              <a:rPr lang="en-US" dirty="0"/>
              <a:t>Height 30 cubits (45 feet)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A9E7C-B8AD-6E04-9154-323E7EFC40D3}"/>
              </a:ext>
            </a:extLst>
          </p:cNvPr>
          <p:cNvSpPr/>
          <p:nvPr/>
        </p:nvSpPr>
        <p:spPr>
          <a:xfrm>
            <a:off x="2133600" y="2954215"/>
            <a:ext cx="54864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5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947-04F6-8D24-FEC8-5C015699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 footprint and vestibule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474D-104A-12FD-8845-057B1012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Temple 20 x 60 cubits (30 x 90 feet)</a:t>
            </a:r>
          </a:p>
          <a:p>
            <a:r>
              <a:rPr lang="en-US" dirty="0"/>
              <a:t>Vestibule 20 x 10 cubits ( 30 x 15 feet)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A9E7C-B8AD-6E04-9154-323E7EFC40D3}"/>
              </a:ext>
            </a:extLst>
          </p:cNvPr>
          <p:cNvSpPr/>
          <p:nvPr/>
        </p:nvSpPr>
        <p:spPr>
          <a:xfrm>
            <a:off x="2133600" y="2954215"/>
            <a:ext cx="5486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F2580-5A75-5F91-B006-F1EBB12308BE}"/>
              </a:ext>
            </a:extLst>
          </p:cNvPr>
          <p:cNvSpPr/>
          <p:nvPr/>
        </p:nvSpPr>
        <p:spPr>
          <a:xfrm>
            <a:off x="7621337" y="2954215"/>
            <a:ext cx="9144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4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C947-04F6-8D24-FEC8-5C015699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 and vestibule elevation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474D-104A-12FD-8845-057B1012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Temple height and length 30 cubits x 60 cubits (45 feet x 90 feet)</a:t>
            </a:r>
          </a:p>
          <a:p>
            <a:r>
              <a:rPr lang="en-US" dirty="0"/>
              <a:t>Vestibule Length 10 cubits (15 feet) Height 20, 30, or 120 cubits (30, 45, or 180 feet)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A9E7C-B8AD-6E04-9154-323E7EFC40D3}"/>
              </a:ext>
            </a:extLst>
          </p:cNvPr>
          <p:cNvSpPr/>
          <p:nvPr/>
        </p:nvSpPr>
        <p:spPr>
          <a:xfrm>
            <a:off x="2133600" y="3964871"/>
            <a:ext cx="54864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DC4A6-14BF-431F-55BD-CB39EC1ED1E1}"/>
              </a:ext>
            </a:extLst>
          </p:cNvPr>
          <p:cNvSpPr/>
          <p:nvPr/>
        </p:nvSpPr>
        <p:spPr>
          <a:xfrm>
            <a:off x="7621337" y="4879271"/>
            <a:ext cx="9144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F59FE-6EAD-3A52-4030-BCAAFF1DE9E1}"/>
              </a:ext>
            </a:extLst>
          </p:cNvPr>
          <p:cNvSpPr/>
          <p:nvPr/>
        </p:nvSpPr>
        <p:spPr>
          <a:xfrm>
            <a:off x="7621337" y="3964871"/>
            <a:ext cx="914400" cy="2743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821F4-03A4-755C-B8A9-B5D33925296F}"/>
              </a:ext>
            </a:extLst>
          </p:cNvPr>
          <p:cNvSpPr/>
          <p:nvPr/>
        </p:nvSpPr>
        <p:spPr>
          <a:xfrm>
            <a:off x="7621337" y="-4264729"/>
            <a:ext cx="914400" cy="10972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468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Study of Solomon</vt:lpstr>
      <vt:lpstr>Renderings of Solomon’s Temple</vt:lpstr>
      <vt:lpstr>Renderings of Solomon’s Temple</vt:lpstr>
      <vt:lpstr>Renderings of Solomon’s Temple</vt:lpstr>
      <vt:lpstr>Renderings of Solomon’s Temple</vt:lpstr>
      <vt:lpstr>Temple footprint </vt:lpstr>
      <vt:lpstr>Temple elevation view</vt:lpstr>
      <vt:lpstr>Temple footprint and vestibule</vt:lpstr>
      <vt:lpstr>Temple and vestibule elevation view</vt:lpstr>
      <vt:lpstr>Temple plan view with Most Holy Place</vt:lpstr>
      <vt:lpstr>Temple elevation view with Most Holy Place</vt:lpstr>
      <vt:lpstr>Temple vs Tabernacle</vt:lpstr>
      <vt:lpstr>Items outside Temple</vt:lpstr>
      <vt:lpstr>Items outside Temple</vt:lpstr>
      <vt:lpstr>Items outside Temple</vt:lpstr>
      <vt:lpstr>Items outside Temple</vt:lpstr>
      <vt:lpstr>Items outside Temple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 Andrews</dc:creator>
  <cp:lastModifiedBy>Clint Andrews</cp:lastModifiedBy>
  <cp:revision>1</cp:revision>
  <dcterms:created xsi:type="dcterms:W3CDTF">2022-10-15T13:35:09Z</dcterms:created>
  <dcterms:modified xsi:type="dcterms:W3CDTF">2022-10-22T14:38:33Z</dcterms:modified>
</cp:coreProperties>
</file>